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7" r:id="rId1"/>
    <p:sldMasterId id="2147483674" r:id="rId2"/>
    <p:sldMasterId id="2147483734" r:id="rId3"/>
    <p:sldMasterId id="2147483715" r:id="rId4"/>
  </p:sldMasterIdLst>
  <p:notesMasterIdLst>
    <p:notesMasterId r:id="rId63"/>
  </p:notesMasterIdLst>
  <p:handoutMasterIdLst>
    <p:handoutMasterId r:id="rId64"/>
  </p:handoutMasterIdLst>
  <p:sldIdLst>
    <p:sldId id="258" r:id="rId5"/>
    <p:sldId id="281" r:id="rId6"/>
    <p:sldId id="261" r:id="rId7"/>
    <p:sldId id="262" r:id="rId8"/>
    <p:sldId id="367" r:id="rId9"/>
    <p:sldId id="316" r:id="rId10"/>
    <p:sldId id="317" r:id="rId11"/>
    <p:sldId id="318" r:id="rId12"/>
    <p:sldId id="319" r:id="rId13"/>
    <p:sldId id="320" r:id="rId14"/>
    <p:sldId id="321" r:id="rId15"/>
    <p:sldId id="322" r:id="rId16"/>
    <p:sldId id="323" r:id="rId17"/>
    <p:sldId id="324" r:id="rId18"/>
    <p:sldId id="325" r:id="rId19"/>
    <p:sldId id="328" r:id="rId20"/>
    <p:sldId id="329" r:id="rId21"/>
    <p:sldId id="330" r:id="rId22"/>
    <p:sldId id="327" r:id="rId23"/>
    <p:sldId id="331" r:id="rId24"/>
    <p:sldId id="332" r:id="rId25"/>
    <p:sldId id="333" r:id="rId26"/>
    <p:sldId id="334" r:id="rId27"/>
    <p:sldId id="326" r:id="rId28"/>
    <p:sldId id="335" r:id="rId29"/>
    <p:sldId id="336" r:id="rId30"/>
    <p:sldId id="337" r:id="rId31"/>
    <p:sldId id="338" r:id="rId32"/>
    <p:sldId id="339" r:id="rId33"/>
    <p:sldId id="340" r:id="rId34"/>
    <p:sldId id="341" r:id="rId35"/>
    <p:sldId id="342" r:id="rId36"/>
    <p:sldId id="343" r:id="rId37"/>
    <p:sldId id="344" r:id="rId38"/>
    <p:sldId id="345" r:id="rId39"/>
    <p:sldId id="347" r:id="rId40"/>
    <p:sldId id="348" r:id="rId41"/>
    <p:sldId id="349" r:id="rId42"/>
    <p:sldId id="350" r:id="rId43"/>
    <p:sldId id="351" r:id="rId44"/>
    <p:sldId id="352" r:id="rId45"/>
    <p:sldId id="353" r:id="rId46"/>
    <p:sldId id="354" r:id="rId47"/>
    <p:sldId id="355" r:id="rId48"/>
    <p:sldId id="357" r:id="rId49"/>
    <p:sldId id="358" r:id="rId50"/>
    <p:sldId id="359" r:id="rId51"/>
    <p:sldId id="360" r:id="rId52"/>
    <p:sldId id="361" r:id="rId53"/>
    <p:sldId id="362" r:id="rId54"/>
    <p:sldId id="363" r:id="rId55"/>
    <p:sldId id="364" r:id="rId56"/>
    <p:sldId id="365" r:id="rId57"/>
    <p:sldId id="366" r:id="rId58"/>
    <p:sldId id="271" r:id="rId59"/>
    <p:sldId id="272" r:id="rId60"/>
    <p:sldId id="278" r:id="rId61"/>
    <p:sldId id="279" r:id="rId62"/>
  </p:sldIdLst>
  <p:sldSz cx="14630400" cy="82296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userDrawn="1">
          <p15:clr>
            <a:srgbClr val="547EBF"/>
          </p15:clr>
        </p15:guide>
        <p15:guide id="2" pos="4608" userDrawn="1">
          <p15:clr>
            <a:srgbClr val="547EBF"/>
          </p15:clr>
        </p15:guide>
        <p15:guide id="3" pos="6912" userDrawn="1">
          <p15:clr>
            <a:srgbClr val="547EBF"/>
          </p15:clr>
        </p15:guide>
        <p15:guide id="4" pos="2304" userDrawn="1">
          <p15:clr>
            <a:srgbClr val="547EBF"/>
          </p15:clr>
        </p15:guide>
        <p15:guide id="5" orient="horz" pos="1296" userDrawn="1">
          <p15:clr>
            <a:srgbClr val="547EBF"/>
          </p15:clr>
        </p15:guide>
        <p15:guide id="6" orient="horz" pos="3888" userDrawn="1">
          <p15:clr>
            <a:srgbClr val="547EBF"/>
          </p15:clr>
        </p15:guide>
        <p15:guide id="7" userDrawn="1">
          <p15:clr>
            <a:srgbClr val="547EBF"/>
          </p15:clr>
        </p15:guide>
        <p15:guide id="8" pos="9216" userDrawn="1">
          <p15:clr>
            <a:srgbClr val="547EBF"/>
          </p15:clr>
        </p15:guide>
        <p15:guide id="9" orient="horz" userDrawn="1">
          <p15:clr>
            <a:srgbClr val="547EBF"/>
          </p15:clr>
        </p15:guide>
        <p15:guide id="10" orient="horz" pos="5184" userDrawn="1">
          <p15:clr>
            <a:srgbClr val="547EBF"/>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BM"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6DFF"/>
    <a:srgbClr val="0530AD"/>
    <a:srgbClr val="E2EDFF"/>
    <a:srgbClr val="6EA6FF"/>
    <a:srgbClr val="FFC000"/>
    <a:srgbClr val="FFF2C9"/>
    <a:srgbClr val="924CFC"/>
    <a:srgbClr val="418CFF"/>
    <a:srgbClr val="50565B"/>
    <a:srgbClr val="0549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24" autoAdjust="0"/>
    <p:restoredTop sz="93970" autoAdjust="0"/>
  </p:normalViewPr>
  <p:slideViewPr>
    <p:cSldViewPr snapToObjects="1">
      <p:cViewPr varScale="1">
        <p:scale>
          <a:sx n="75" d="100"/>
          <a:sy n="75" d="100"/>
        </p:scale>
        <p:origin x="922" y="84"/>
      </p:cViewPr>
      <p:guideLst>
        <p:guide orient="horz" pos="2592"/>
        <p:guide pos="4608"/>
        <p:guide pos="6912"/>
        <p:guide pos="2304"/>
        <p:guide orient="horz" pos="1296"/>
        <p:guide orient="horz" pos="3888"/>
        <p:guide/>
        <p:guide pos="9216"/>
        <p:guide orient="horz"/>
        <p:guide orient="horz" pos="5184"/>
      </p:guideLst>
    </p:cSldViewPr>
  </p:slideViewPr>
  <p:notesTextViewPr>
    <p:cViewPr>
      <p:scale>
        <a:sx n="1" d="1"/>
        <a:sy n="1" d="1"/>
      </p:scale>
      <p:origin x="0" y="0"/>
    </p:cViewPr>
  </p:notesTextViewPr>
  <p:sorterViewPr>
    <p:cViewPr>
      <p:scale>
        <a:sx n="68" d="100"/>
        <a:sy n="68" d="100"/>
      </p:scale>
      <p:origin x="0" y="0"/>
    </p:cViewPr>
  </p:sorterViewPr>
  <p:notesViewPr>
    <p:cSldViewPr snapToObjects="1">
      <p:cViewPr varScale="1">
        <p:scale>
          <a:sx n="67" d="100"/>
          <a:sy n="67" d="100"/>
        </p:scale>
        <p:origin x="2376" y="84"/>
      </p:cViewPr>
      <p:guideLst/>
    </p:cSldViewPr>
  </p:notesViewPr>
  <p:gridSpacing cx="45720" cy="4572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E27BF4-9131-47C0-B5A1-7D6F613AC2DE}"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IN"/>
        </a:p>
      </dgm:t>
    </dgm:pt>
    <dgm:pt modelId="{3CFA3BD5-6B29-4A3D-9B39-C4A921CBA048}">
      <dgm:prSet phldrT="[Text]"/>
      <dgm:spPr>
        <a:xfrm>
          <a:off x="0" y="40290"/>
          <a:ext cx="3286125" cy="1971675"/>
        </a:xfrm>
        <a:prstGeom prst="rect">
          <a:avLst/>
        </a:prstGeom>
        <a:solidFill>
          <a:srgbClr val="0530AD"/>
        </a:solidFill>
        <a:ln w="12700" cap="flat" cmpd="sng" algn="ctr">
          <a:solidFill>
            <a:srgbClr val="E7E6E6">
              <a:hueOff val="0"/>
              <a:satOff val="0"/>
              <a:lumOff val="0"/>
              <a:alphaOff val="0"/>
            </a:srgbClr>
          </a:solidFill>
          <a:prstDash val="solid"/>
          <a:miter lim="800000"/>
        </a:ln>
        <a:effectLst/>
      </dgm:spPr>
      <dgm:t>
        <a:bodyPr/>
        <a:lstStyle/>
        <a:p>
          <a:pPr>
            <a:buNone/>
          </a:pPr>
          <a:r>
            <a:rPr lang="en-IN" dirty="0">
              <a:solidFill>
                <a:sysClr val="window" lastClr="FFFFFF"/>
              </a:solidFill>
              <a:latin typeface="Calibri" panose="020F0502020204030204"/>
              <a:ea typeface="+mn-ea"/>
              <a:cs typeface="+mn-cs"/>
            </a:rPr>
            <a:t>Legacy Codebases, which have evolved organically</a:t>
          </a:r>
        </a:p>
      </dgm:t>
    </dgm:pt>
    <dgm:pt modelId="{C32B9F87-CE47-4355-8B6D-FCB6A35AC5D1}" type="parTrans" cxnId="{6315861C-2190-40E2-A41E-4603324C940F}">
      <dgm:prSet/>
      <dgm:spPr/>
      <dgm:t>
        <a:bodyPr/>
        <a:lstStyle/>
        <a:p>
          <a:endParaRPr lang="en-IN"/>
        </a:p>
      </dgm:t>
    </dgm:pt>
    <dgm:pt modelId="{3B00A2E1-A825-44AC-BB1F-F4C850D0ACCD}" type="sibTrans" cxnId="{6315861C-2190-40E2-A41E-4603324C940F}">
      <dgm:prSet/>
      <dgm:spPr/>
      <dgm:t>
        <a:bodyPr/>
        <a:lstStyle/>
        <a:p>
          <a:endParaRPr lang="en-IN"/>
        </a:p>
      </dgm:t>
    </dgm:pt>
    <dgm:pt modelId="{821A520D-78BF-45A0-8DE8-845612C9E1DB}">
      <dgm:prSet phldrT="[Text]"/>
      <dgm:spPr>
        <a:xfrm>
          <a:off x="3614737" y="40290"/>
          <a:ext cx="3286125" cy="1971675"/>
        </a:xfrm>
        <a:prstGeom prst="rect">
          <a:avLst/>
        </a:prstGeom>
        <a:solidFill>
          <a:srgbClr val="0530AD"/>
        </a:solidFill>
        <a:ln w="12700" cap="flat" cmpd="sng" algn="ctr">
          <a:solidFill>
            <a:srgbClr val="E7E6E6">
              <a:hueOff val="0"/>
              <a:satOff val="0"/>
              <a:lumOff val="0"/>
              <a:alphaOff val="0"/>
            </a:srgbClr>
          </a:solidFill>
          <a:prstDash val="solid"/>
          <a:miter lim="800000"/>
        </a:ln>
        <a:effectLst/>
      </dgm:spPr>
      <dgm:t>
        <a:bodyPr/>
        <a:lstStyle/>
        <a:p>
          <a:pPr>
            <a:buNone/>
          </a:pPr>
          <a:r>
            <a:rPr lang="en-IN" dirty="0">
              <a:solidFill>
                <a:sysClr val="window" lastClr="FFFFFF"/>
              </a:solidFill>
              <a:latin typeface="Calibri" panose="020F0502020204030204"/>
              <a:ea typeface="+mn-ea"/>
              <a:cs typeface="+mn-cs"/>
            </a:rPr>
            <a:t>Monolithic applications with no clear domain and module boundaries</a:t>
          </a:r>
        </a:p>
      </dgm:t>
    </dgm:pt>
    <dgm:pt modelId="{C7C6D948-CFA2-4126-863F-22025DDED14B}" type="parTrans" cxnId="{03DB813B-70EB-4D49-B521-E395F35D0DE6}">
      <dgm:prSet/>
      <dgm:spPr/>
      <dgm:t>
        <a:bodyPr/>
        <a:lstStyle/>
        <a:p>
          <a:endParaRPr lang="en-IN"/>
        </a:p>
      </dgm:t>
    </dgm:pt>
    <dgm:pt modelId="{12EFBF3A-FA72-427C-8D2D-008BF0BF5EBC}" type="sibTrans" cxnId="{03DB813B-70EB-4D49-B521-E395F35D0DE6}">
      <dgm:prSet/>
      <dgm:spPr/>
      <dgm:t>
        <a:bodyPr/>
        <a:lstStyle/>
        <a:p>
          <a:endParaRPr lang="en-IN"/>
        </a:p>
      </dgm:t>
    </dgm:pt>
    <dgm:pt modelId="{64167308-0724-4E62-83C3-475D7B22CF85}">
      <dgm:prSet phldrT="[Text]"/>
      <dgm:spPr>
        <a:xfrm>
          <a:off x="7229475" y="40290"/>
          <a:ext cx="3286125" cy="1971675"/>
        </a:xfrm>
        <a:prstGeom prst="rect">
          <a:avLst/>
        </a:prstGeom>
        <a:solidFill>
          <a:srgbClr val="0530AD"/>
        </a:solidFill>
        <a:ln w="12700" cap="flat" cmpd="sng" algn="ctr">
          <a:solidFill>
            <a:srgbClr val="E7E6E6">
              <a:hueOff val="0"/>
              <a:satOff val="0"/>
              <a:lumOff val="0"/>
              <a:alphaOff val="0"/>
            </a:srgbClr>
          </a:solidFill>
          <a:prstDash val="solid"/>
          <a:miter lim="800000"/>
        </a:ln>
        <a:effectLst/>
      </dgm:spPr>
      <dgm:t>
        <a:bodyPr/>
        <a:lstStyle/>
        <a:p>
          <a:pPr>
            <a:buNone/>
          </a:pPr>
          <a:r>
            <a:rPr lang="en-IN">
              <a:solidFill>
                <a:sysClr val="window" lastClr="FFFFFF"/>
              </a:solidFill>
              <a:latin typeface="Calibri" panose="020F0502020204030204"/>
              <a:ea typeface="+mn-ea"/>
              <a:cs typeface="+mn-cs"/>
            </a:rPr>
            <a:t>Databases supporting Monolithic services are monolithic as well.</a:t>
          </a:r>
        </a:p>
      </dgm:t>
    </dgm:pt>
    <dgm:pt modelId="{9DC58BDE-B9C2-4839-A005-11F9E2513B32}" type="parTrans" cxnId="{1A3A5584-66E8-4C89-A5A5-4D51F5B66658}">
      <dgm:prSet/>
      <dgm:spPr/>
      <dgm:t>
        <a:bodyPr/>
        <a:lstStyle/>
        <a:p>
          <a:endParaRPr lang="en-IN"/>
        </a:p>
      </dgm:t>
    </dgm:pt>
    <dgm:pt modelId="{861BA7E5-1B93-4693-90D7-A279D8CE3FAA}" type="sibTrans" cxnId="{1A3A5584-66E8-4C89-A5A5-4D51F5B66658}">
      <dgm:prSet/>
      <dgm:spPr/>
      <dgm:t>
        <a:bodyPr/>
        <a:lstStyle/>
        <a:p>
          <a:endParaRPr lang="en-IN"/>
        </a:p>
      </dgm:t>
    </dgm:pt>
    <dgm:pt modelId="{E3563012-0708-487D-A6B6-987E2C2BCC5E}">
      <dgm:prSet phldrT="[Text]"/>
      <dgm:spPr>
        <a:xfrm>
          <a:off x="0" y="2340578"/>
          <a:ext cx="3286125" cy="1971675"/>
        </a:xfrm>
        <a:prstGeom prst="rect">
          <a:avLst/>
        </a:prstGeom>
        <a:solidFill>
          <a:srgbClr val="0530AD"/>
        </a:solidFill>
        <a:ln w="12700" cap="flat" cmpd="sng" algn="ctr">
          <a:solidFill>
            <a:srgbClr val="E7E6E6">
              <a:hueOff val="0"/>
              <a:satOff val="0"/>
              <a:lumOff val="0"/>
              <a:alphaOff val="0"/>
            </a:srgbClr>
          </a:solidFill>
          <a:prstDash val="solid"/>
          <a:miter lim="800000"/>
        </a:ln>
        <a:effectLst/>
      </dgm:spPr>
      <dgm:t>
        <a:bodyPr/>
        <a:lstStyle/>
        <a:p>
          <a:pPr>
            <a:buNone/>
          </a:pPr>
          <a:r>
            <a:rPr lang="en-IN" dirty="0">
              <a:solidFill>
                <a:sysClr val="window" lastClr="FFFFFF"/>
              </a:solidFill>
              <a:latin typeface="Calibri" panose="020F0502020204030204"/>
              <a:ea typeface="+mn-ea"/>
              <a:cs typeface="+mn-cs"/>
            </a:rPr>
            <a:t>Monolithic services and database compliment each other, so application grows with more and more footprint of this pattern.</a:t>
          </a:r>
        </a:p>
      </dgm:t>
    </dgm:pt>
    <dgm:pt modelId="{BE6CF237-18B5-48F3-880A-5A9F977CC551}" type="parTrans" cxnId="{54AC3D3F-32B2-4D8F-8AC6-ADB9F19C0771}">
      <dgm:prSet/>
      <dgm:spPr/>
      <dgm:t>
        <a:bodyPr/>
        <a:lstStyle/>
        <a:p>
          <a:endParaRPr lang="en-IN"/>
        </a:p>
      </dgm:t>
    </dgm:pt>
    <dgm:pt modelId="{9B8440EB-FAE0-4A29-A056-C60C865F6DEC}" type="sibTrans" cxnId="{54AC3D3F-32B2-4D8F-8AC6-ADB9F19C0771}">
      <dgm:prSet/>
      <dgm:spPr/>
      <dgm:t>
        <a:bodyPr/>
        <a:lstStyle/>
        <a:p>
          <a:endParaRPr lang="en-IN"/>
        </a:p>
      </dgm:t>
    </dgm:pt>
    <dgm:pt modelId="{7C71B51F-B395-49C4-AE40-E805ABF16575}">
      <dgm:prSet phldrT="[Text]"/>
      <dgm:spPr>
        <a:xfrm>
          <a:off x="3614737" y="2340578"/>
          <a:ext cx="3286125" cy="1971675"/>
        </a:xfrm>
        <a:prstGeom prst="rect">
          <a:avLst/>
        </a:prstGeom>
        <a:solidFill>
          <a:srgbClr val="0530AD"/>
        </a:solidFill>
        <a:ln w="12700" cap="flat" cmpd="sng" algn="ctr">
          <a:solidFill>
            <a:srgbClr val="E7E6E6">
              <a:hueOff val="0"/>
              <a:satOff val="0"/>
              <a:lumOff val="0"/>
              <a:alphaOff val="0"/>
            </a:srgbClr>
          </a:solidFill>
          <a:prstDash val="solid"/>
          <a:miter lim="800000"/>
        </a:ln>
        <a:effectLst/>
      </dgm:spPr>
      <dgm:t>
        <a:bodyPr/>
        <a:lstStyle/>
        <a:p>
          <a:pPr>
            <a:buNone/>
          </a:pPr>
          <a:r>
            <a:rPr lang="en-IN" dirty="0">
              <a:solidFill>
                <a:sysClr val="window" lastClr="FFFFFF"/>
              </a:solidFill>
              <a:latin typeface="Calibri" panose="020F0502020204030204"/>
              <a:ea typeface="+mn-ea"/>
              <a:cs typeface="+mn-cs"/>
            </a:rPr>
            <a:t>The team and organization structure reflect this monolith. </a:t>
          </a:r>
          <a:br>
            <a:rPr lang="en-IN" dirty="0">
              <a:solidFill>
                <a:sysClr val="window" lastClr="FFFFFF"/>
              </a:solidFill>
              <a:latin typeface="Calibri" panose="020F0502020204030204"/>
              <a:ea typeface="+mn-ea"/>
              <a:cs typeface="+mn-cs"/>
            </a:rPr>
          </a:br>
          <a:r>
            <a:rPr lang="en-IN" dirty="0">
              <a:solidFill>
                <a:sysClr val="window" lastClr="FFFFFF"/>
              </a:solidFill>
              <a:latin typeface="Calibri" panose="020F0502020204030204"/>
              <a:ea typeface="+mn-ea"/>
              <a:cs typeface="+mn-cs"/>
            </a:rPr>
            <a:t>Big teams that spend time in co-ordination and waiting on other resources</a:t>
          </a:r>
        </a:p>
      </dgm:t>
    </dgm:pt>
    <dgm:pt modelId="{3CB90765-2622-4642-95B8-47875F645E2A}" type="parTrans" cxnId="{3D382DBF-F1DA-4E44-83C7-2BC025258CA5}">
      <dgm:prSet/>
      <dgm:spPr/>
      <dgm:t>
        <a:bodyPr/>
        <a:lstStyle/>
        <a:p>
          <a:endParaRPr lang="en-IN"/>
        </a:p>
      </dgm:t>
    </dgm:pt>
    <dgm:pt modelId="{2C3466A1-CA6A-4F63-AAC2-D0A8437138E4}" type="sibTrans" cxnId="{3D382DBF-F1DA-4E44-83C7-2BC025258CA5}">
      <dgm:prSet/>
      <dgm:spPr/>
      <dgm:t>
        <a:bodyPr/>
        <a:lstStyle/>
        <a:p>
          <a:endParaRPr lang="en-IN"/>
        </a:p>
      </dgm:t>
    </dgm:pt>
    <dgm:pt modelId="{641F21A2-BCC2-4F4A-A3C8-BD696F7FC489}">
      <dgm:prSet phldrT="[Text]"/>
      <dgm:spPr>
        <a:xfrm>
          <a:off x="7229475" y="2340578"/>
          <a:ext cx="3286125" cy="1971675"/>
        </a:xfrm>
        <a:prstGeom prst="rect">
          <a:avLst/>
        </a:prstGeom>
        <a:solidFill>
          <a:srgbClr val="0530AD"/>
        </a:solidFill>
        <a:ln w="12700" cap="flat" cmpd="sng" algn="ctr">
          <a:solidFill>
            <a:srgbClr val="E7E6E6">
              <a:hueOff val="0"/>
              <a:satOff val="0"/>
              <a:lumOff val="0"/>
              <a:alphaOff val="0"/>
            </a:srgbClr>
          </a:solidFill>
          <a:prstDash val="solid"/>
          <a:miter lim="800000"/>
        </a:ln>
        <a:effectLst/>
      </dgm:spPr>
      <dgm:t>
        <a:bodyPr/>
        <a:lstStyle/>
        <a:p>
          <a:pPr>
            <a:buNone/>
          </a:pPr>
          <a:r>
            <a:rPr lang="en-IN" dirty="0">
              <a:solidFill>
                <a:sysClr val="window" lastClr="FFFFFF"/>
              </a:solidFill>
              <a:latin typeface="Calibri" panose="020F0502020204030204"/>
              <a:ea typeface="+mn-ea"/>
              <a:cs typeface="+mn-cs"/>
            </a:rPr>
            <a:t>The deployment and release cycle follows a monolith, which consists of infrequent releases and large maintenance windows.</a:t>
          </a:r>
        </a:p>
      </dgm:t>
    </dgm:pt>
    <dgm:pt modelId="{48C2ACFA-FDD8-4AD4-B3D1-D9EE43D9B802}" type="parTrans" cxnId="{B0A64B83-98CB-44CB-ACE2-B3B743128040}">
      <dgm:prSet/>
      <dgm:spPr/>
      <dgm:t>
        <a:bodyPr/>
        <a:lstStyle/>
        <a:p>
          <a:endParaRPr lang="en-IN"/>
        </a:p>
      </dgm:t>
    </dgm:pt>
    <dgm:pt modelId="{5229E9F1-0D70-42B0-99D9-89D4A10279D1}" type="sibTrans" cxnId="{B0A64B83-98CB-44CB-ACE2-B3B743128040}">
      <dgm:prSet/>
      <dgm:spPr/>
      <dgm:t>
        <a:bodyPr/>
        <a:lstStyle/>
        <a:p>
          <a:endParaRPr lang="en-IN"/>
        </a:p>
      </dgm:t>
    </dgm:pt>
    <dgm:pt modelId="{F629661B-9644-4F6C-8E13-B2423049120B}" type="pres">
      <dgm:prSet presAssocID="{69E27BF4-9131-47C0-B5A1-7D6F613AC2DE}" presName="diagram" presStyleCnt="0">
        <dgm:presLayoutVars>
          <dgm:dir/>
          <dgm:resizeHandles val="exact"/>
        </dgm:presLayoutVars>
      </dgm:prSet>
      <dgm:spPr/>
    </dgm:pt>
    <dgm:pt modelId="{F19182DA-1729-43BB-AA29-BFB2D8977F9E}" type="pres">
      <dgm:prSet presAssocID="{3CFA3BD5-6B29-4A3D-9B39-C4A921CBA048}" presName="node" presStyleLbl="node1" presStyleIdx="0" presStyleCnt="6">
        <dgm:presLayoutVars>
          <dgm:bulletEnabled val="1"/>
        </dgm:presLayoutVars>
      </dgm:prSet>
      <dgm:spPr/>
    </dgm:pt>
    <dgm:pt modelId="{A7046AF7-5608-4C58-9C1C-617AD5E3AA1B}" type="pres">
      <dgm:prSet presAssocID="{3B00A2E1-A825-44AC-BB1F-F4C850D0ACCD}" presName="sibTrans" presStyleCnt="0"/>
      <dgm:spPr/>
    </dgm:pt>
    <dgm:pt modelId="{D4E50156-D280-4CDE-A5C9-B51407295881}" type="pres">
      <dgm:prSet presAssocID="{821A520D-78BF-45A0-8DE8-845612C9E1DB}" presName="node" presStyleLbl="node1" presStyleIdx="1" presStyleCnt="6">
        <dgm:presLayoutVars>
          <dgm:bulletEnabled val="1"/>
        </dgm:presLayoutVars>
      </dgm:prSet>
      <dgm:spPr/>
    </dgm:pt>
    <dgm:pt modelId="{C18E61E1-A673-4E61-B9D1-B56F3A3BA841}" type="pres">
      <dgm:prSet presAssocID="{12EFBF3A-FA72-427C-8D2D-008BF0BF5EBC}" presName="sibTrans" presStyleCnt="0"/>
      <dgm:spPr/>
    </dgm:pt>
    <dgm:pt modelId="{61458B8A-74CA-40A0-93E1-6BF81375FF77}" type="pres">
      <dgm:prSet presAssocID="{64167308-0724-4E62-83C3-475D7B22CF85}" presName="node" presStyleLbl="node1" presStyleIdx="2" presStyleCnt="6">
        <dgm:presLayoutVars>
          <dgm:bulletEnabled val="1"/>
        </dgm:presLayoutVars>
      </dgm:prSet>
      <dgm:spPr/>
    </dgm:pt>
    <dgm:pt modelId="{7C91F070-8D88-42A8-8069-B8B4E8622CF2}" type="pres">
      <dgm:prSet presAssocID="{861BA7E5-1B93-4693-90D7-A279D8CE3FAA}" presName="sibTrans" presStyleCnt="0"/>
      <dgm:spPr/>
    </dgm:pt>
    <dgm:pt modelId="{D5846A60-3590-41D1-A6E6-A58A63EB5A54}" type="pres">
      <dgm:prSet presAssocID="{E3563012-0708-487D-A6B6-987E2C2BCC5E}" presName="node" presStyleLbl="node1" presStyleIdx="3" presStyleCnt="6">
        <dgm:presLayoutVars>
          <dgm:bulletEnabled val="1"/>
        </dgm:presLayoutVars>
      </dgm:prSet>
      <dgm:spPr/>
    </dgm:pt>
    <dgm:pt modelId="{44AE0A0A-67D0-40DF-976F-AE4EFD956291}" type="pres">
      <dgm:prSet presAssocID="{9B8440EB-FAE0-4A29-A056-C60C865F6DEC}" presName="sibTrans" presStyleCnt="0"/>
      <dgm:spPr/>
    </dgm:pt>
    <dgm:pt modelId="{D822D393-33AB-4646-B7DC-65C204C9A198}" type="pres">
      <dgm:prSet presAssocID="{7C71B51F-B395-49C4-AE40-E805ABF16575}" presName="node" presStyleLbl="node1" presStyleIdx="4" presStyleCnt="6">
        <dgm:presLayoutVars>
          <dgm:bulletEnabled val="1"/>
        </dgm:presLayoutVars>
      </dgm:prSet>
      <dgm:spPr/>
    </dgm:pt>
    <dgm:pt modelId="{9BA54AE8-9D0B-4DE9-A7B2-7BF6AEE726B3}" type="pres">
      <dgm:prSet presAssocID="{2C3466A1-CA6A-4F63-AAC2-D0A8437138E4}" presName="sibTrans" presStyleCnt="0"/>
      <dgm:spPr/>
    </dgm:pt>
    <dgm:pt modelId="{9F91D889-DF59-4EDF-BDCA-CE9B713713D0}" type="pres">
      <dgm:prSet presAssocID="{641F21A2-BCC2-4F4A-A3C8-BD696F7FC489}" presName="node" presStyleLbl="node1" presStyleIdx="5" presStyleCnt="6">
        <dgm:presLayoutVars>
          <dgm:bulletEnabled val="1"/>
        </dgm:presLayoutVars>
      </dgm:prSet>
      <dgm:spPr/>
    </dgm:pt>
  </dgm:ptLst>
  <dgm:cxnLst>
    <dgm:cxn modelId="{0A06CA14-E1FE-4E45-8BA8-9C7D29A05799}" type="presOf" srcId="{7C71B51F-B395-49C4-AE40-E805ABF16575}" destId="{D822D393-33AB-4646-B7DC-65C204C9A198}" srcOrd="0" destOrd="0" presId="urn:microsoft.com/office/officeart/2005/8/layout/default"/>
    <dgm:cxn modelId="{6315861C-2190-40E2-A41E-4603324C940F}" srcId="{69E27BF4-9131-47C0-B5A1-7D6F613AC2DE}" destId="{3CFA3BD5-6B29-4A3D-9B39-C4A921CBA048}" srcOrd="0" destOrd="0" parTransId="{C32B9F87-CE47-4355-8B6D-FCB6A35AC5D1}" sibTransId="{3B00A2E1-A825-44AC-BB1F-F4C850D0ACCD}"/>
    <dgm:cxn modelId="{08A8371F-1D3A-4ED0-A7FF-7147A2143621}" type="presOf" srcId="{E3563012-0708-487D-A6B6-987E2C2BCC5E}" destId="{D5846A60-3590-41D1-A6E6-A58A63EB5A54}" srcOrd="0" destOrd="0" presId="urn:microsoft.com/office/officeart/2005/8/layout/default"/>
    <dgm:cxn modelId="{907E203B-C598-4F38-8D8B-346A307D0D80}" type="presOf" srcId="{3CFA3BD5-6B29-4A3D-9B39-C4A921CBA048}" destId="{F19182DA-1729-43BB-AA29-BFB2D8977F9E}" srcOrd="0" destOrd="0" presId="urn:microsoft.com/office/officeart/2005/8/layout/default"/>
    <dgm:cxn modelId="{03DB813B-70EB-4D49-B521-E395F35D0DE6}" srcId="{69E27BF4-9131-47C0-B5A1-7D6F613AC2DE}" destId="{821A520D-78BF-45A0-8DE8-845612C9E1DB}" srcOrd="1" destOrd="0" parTransId="{C7C6D948-CFA2-4126-863F-22025DDED14B}" sibTransId="{12EFBF3A-FA72-427C-8D2D-008BF0BF5EBC}"/>
    <dgm:cxn modelId="{54AC3D3F-32B2-4D8F-8AC6-ADB9F19C0771}" srcId="{69E27BF4-9131-47C0-B5A1-7D6F613AC2DE}" destId="{E3563012-0708-487D-A6B6-987E2C2BCC5E}" srcOrd="3" destOrd="0" parTransId="{BE6CF237-18B5-48F3-880A-5A9F977CC551}" sibTransId="{9B8440EB-FAE0-4A29-A056-C60C865F6DEC}"/>
    <dgm:cxn modelId="{19DAE169-4B8D-4C52-941C-102BC9758049}" type="presOf" srcId="{641F21A2-BCC2-4F4A-A3C8-BD696F7FC489}" destId="{9F91D889-DF59-4EDF-BDCA-CE9B713713D0}" srcOrd="0" destOrd="0" presId="urn:microsoft.com/office/officeart/2005/8/layout/default"/>
    <dgm:cxn modelId="{145DD052-FC94-439A-9128-107DBD689A1D}" type="presOf" srcId="{69E27BF4-9131-47C0-B5A1-7D6F613AC2DE}" destId="{F629661B-9644-4F6C-8E13-B2423049120B}" srcOrd="0" destOrd="0" presId="urn:microsoft.com/office/officeart/2005/8/layout/default"/>
    <dgm:cxn modelId="{B0A64B83-98CB-44CB-ACE2-B3B743128040}" srcId="{69E27BF4-9131-47C0-B5A1-7D6F613AC2DE}" destId="{641F21A2-BCC2-4F4A-A3C8-BD696F7FC489}" srcOrd="5" destOrd="0" parTransId="{48C2ACFA-FDD8-4AD4-B3D1-D9EE43D9B802}" sibTransId="{5229E9F1-0D70-42B0-99D9-89D4A10279D1}"/>
    <dgm:cxn modelId="{1A3A5584-66E8-4C89-A5A5-4D51F5B66658}" srcId="{69E27BF4-9131-47C0-B5A1-7D6F613AC2DE}" destId="{64167308-0724-4E62-83C3-475D7B22CF85}" srcOrd="2" destOrd="0" parTransId="{9DC58BDE-B9C2-4839-A005-11F9E2513B32}" sibTransId="{861BA7E5-1B93-4693-90D7-A279D8CE3FAA}"/>
    <dgm:cxn modelId="{3D382DBF-F1DA-4E44-83C7-2BC025258CA5}" srcId="{69E27BF4-9131-47C0-B5A1-7D6F613AC2DE}" destId="{7C71B51F-B395-49C4-AE40-E805ABF16575}" srcOrd="4" destOrd="0" parTransId="{3CB90765-2622-4642-95B8-47875F645E2A}" sibTransId="{2C3466A1-CA6A-4F63-AAC2-D0A8437138E4}"/>
    <dgm:cxn modelId="{4728D4CB-52E0-41B2-B963-0FF2D267C31F}" type="presOf" srcId="{64167308-0724-4E62-83C3-475D7B22CF85}" destId="{61458B8A-74CA-40A0-93E1-6BF81375FF77}" srcOrd="0" destOrd="0" presId="urn:microsoft.com/office/officeart/2005/8/layout/default"/>
    <dgm:cxn modelId="{EFE1AAF4-977E-494E-B454-1A627EB02B2E}" type="presOf" srcId="{821A520D-78BF-45A0-8DE8-845612C9E1DB}" destId="{D4E50156-D280-4CDE-A5C9-B51407295881}" srcOrd="0" destOrd="0" presId="urn:microsoft.com/office/officeart/2005/8/layout/default"/>
    <dgm:cxn modelId="{A16577A1-DEB5-4803-8EFB-AB2552F1626A}" type="presParOf" srcId="{F629661B-9644-4F6C-8E13-B2423049120B}" destId="{F19182DA-1729-43BB-AA29-BFB2D8977F9E}" srcOrd="0" destOrd="0" presId="urn:microsoft.com/office/officeart/2005/8/layout/default"/>
    <dgm:cxn modelId="{940FBAE0-D2AF-47F1-A616-FDB72CE09952}" type="presParOf" srcId="{F629661B-9644-4F6C-8E13-B2423049120B}" destId="{A7046AF7-5608-4C58-9C1C-617AD5E3AA1B}" srcOrd="1" destOrd="0" presId="urn:microsoft.com/office/officeart/2005/8/layout/default"/>
    <dgm:cxn modelId="{38E5567D-717B-4305-BF39-759AA36D6AE4}" type="presParOf" srcId="{F629661B-9644-4F6C-8E13-B2423049120B}" destId="{D4E50156-D280-4CDE-A5C9-B51407295881}" srcOrd="2" destOrd="0" presId="urn:microsoft.com/office/officeart/2005/8/layout/default"/>
    <dgm:cxn modelId="{E0AC98B6-A7FB-4C3B-BEC6-CCA29F35B7CD}" type="presParOf" srcId="{F629661B-9644-4F6C-8E13-B2423049120B}" destId="{C18E61E1-A673-4E61-B9D1-B56F3A3BA841}" srcOrd="3" destOrd="0" presId="urn:microsoft.com/office/officeart/2005/8/layout/default"/>
    <dgm:cxn modelId="{D7FA0B3C-7AF1-4A1C-8B53-E120E25C9B65}" type="presParOf" srcId="{F629661B-9644-4F6C-8E13-B2423049120B}" destId="{61458B8A-74CA-40A0-93E1-6BF81375FF77}" srcOrd="4" destOrd="0" presId="urn:microsoft.com/office/officeart/2005/8/layout/default"/>
    <dgm:cxn modelId="{859F5C6F-1960-4EAB-9E5B-66932C319DC2}" type="presParOf" srcId="{F629661B-9644-4F6C-8E13-B2423049120B}" destId="{7C91F070-8D88-42A8-8069-B8B4E8622CF2}" srcOrd="5" destOrd="0" presId="urn:microsoft.com/office/officeart/2005/8/layout/default"/>
    <dgm:cxn modelId="{A87FFEE8-3EDB-4441-9E25-1302641BC1AD}" type="presParOf" srcId="{F629661B-9644-4F6C-8E13-B2423049120B}" destId="{D5846A60-3590-41D1-A6E6-A58A63EB5A54}" srcOrd="6" destOrd="0" presId="urn:microsoft.com/office/officeart/2005/8/layout/default"/>
    <dgm:cxn modelId="{B5AC092D-56D2-4AEC-B3E1-DA26ED9C0D3A}" type="presParOf" srcId="{F629661B-9644-4F6C-8E13-B2423049120B}" destId="{44AE0A0A-67D0-40DF-976F-AE4EFD956291}" srcOrd="7" destOrd="0" presId="urn:microsoft.com/office/officeart/2005/8/layout/default"/>
    <dgm:cxn modelId="{C35355C1-E27B-459F-A0E9-5F88C2E18684}" type="presParOf" srcId="{F629661B-9644-4F6C-8E13-B2423049120B}" destId="{D822D393-33AB-4646-B7DC-65C204C9A198}" srcOrd="8" destOrd="0" presId="urn:microsoft.com/office/officeart/2005/8/layout/default"/>
    <dgm:cxn modelId="{0F4F9887-17AD-4C1F-860E-46CB016E139E}" type="presParOf" srcId="{F629661B-9644-4F6C-8E13-B2423049120B}" destId="{9BA54AE8-9D0B-4DE9-A7B2-7BF6AEE726B3}" srcOrd="9" destOrd="0" presId="urn:microsoft.com/office/officeart/2005/8/layout/default"/>
    <dgm:cxn modelId="{AAF2BCE9-0231-49FE-8700-1DFAB9993578}" type="presParOf" srcId="{F629661B-9644-4F6C-8E13-B2423049120B}" destId="{9F91D889-DF59-4EDF-BDCA-CE9B713713D0}"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9E27BF4-9131-47C0-B5A1-7D6F613AC2DE}"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IN"/>
        </a:p>
      </dgm:t>
    </dgm:pt>
    <dgm:pt modelId="{1DA486CF-0A9F-4C3B-95C9-0FB03F85552E}">
      <dgm:prSet custT="1"/>
      <dgm:spPr>
        <a:solidFill>
          <a:srgbClr val="0530AD"/>
        </a:solidFill>
        <a:ln w="12700" cap="flat" cmpd="sng" algn="ctr">
          <a:no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IN" sz="1400" kern="1200" dirty="0">
              <a:solidFill>
                <a:sysClr val="window" lastClr="FFFFFF"/>
              </a:solidFill>
              <a:latin typeface="IBM Plex Sans" panose="020B0503050203000203" pitchFamily="34" charset="0"/>
              <a:ea typeface="+mn-ea"/>
              <a:cs typeface="+mn-cs"/>
            </a:rPr>
            <a:t>Transactions provide consistency guarantees. The parts of system that are updated under a transaction are left in a consistent state after a transaction completes.</a:t>
          </a:r>
        </a:p>
      </dgm:t>
    </dgm:pt>
    <dgm:pt modelId="{E22BB6DE-39ED-494E-8318-66D54FD339A0}" type="parTrans" cxnId="{87E2F003-6394-4AD3-BF09-50465DC743D0}">
      <dgm:prSet/>
      <dgm:spPr/>
      <dgm:t>
        <a:bodyPr/>
        <a:lstStyle/>
        <a:p>
          <a:endParaRPr lang="en-IN">
            <a:latin typeface="IBM Plex Sans" panose="020B0503050203000203" pitchFamily="34" charset="0"/>
          </a:endParaRPr>
        </a:p>
      </dgm:t>
    </dgm:pt>
    <dgm:pt modelId="{F7100525-C9C5-4A58-A79A-B8D15B474ADF}" type="sibTrans" cxnId="{87E2F003-6394-4AD3-BF09-50465DC743D0}">
      <dgm:prSet/>
      <dgm:spPr/>
      <dgm:t>
        <a:bodyPr/>
        <a:lstStyle/>
        <a:p>
          <a:endParaRPr lang="en-IN">
            <a:latin typeface="IBM Plex Sans" panose="020B0503050203000203" pitchFamily="34" charset="0"/>
          </a:endParaRPr>
        </a:p>
      </dgm:t>
    </dgm:pt>
    <dgm:pt modelId="{FC7D4A04-21F6-467C-A5D0-9CFD0D6D13D4}">
      <dgm:prSet phldrT="[Text]" custT="1"/>
      <dgm:spPr>
        <a:solidFill>
          <a:srgbClr val="0530AD"/>
        </a:solidFill>
        <a:ln w="12700" cap="flat" cmpd="sng" algn="ctr">
          <a:no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IN" sz="1400" kern="1200" dirty="0">
              <a:solidFill>
                <a:sysClr val="window" lastClr="FFFFFF"/>
              </a:solidFill>
              <a:latin typeface="IBM Plex Sans" panose="020B0503050203000203" pitchFamily="34" charset="0"/>
              <a:ea typeface="+mn-ea"/>
              <a:cs typeface="+mn-cs"/>
            </a:rPr>
            <a:t>In traditional monolithic systems, since parts of systems are within monolith, it is possible to update them within the scope of the same transaction. For example, to update multiple database tables as part of single transaction initiated by the database driver is a common pattern. [ A C I D ]</a:t>
          </a:r>
        </a:p>
      </dgm:t>
    </dgm:pt>
    <dgm:pt modelId="{F5865A8D-3288-4508-BC04-D3B4806ECC3A}" type="parTrans" cxnId="{B2CD5EED-4951-44FC-B031-B6B9168DAD82}">
      <dgm:prSet/>
      <dgm:spPr/>
      <dgm:t>
        <a:bodyPr/>
        <a:lstStyle/>
        <a:p>
          <a:endParaRPr lang="en-IN">
            <a:latin typeface="IBM Plex Sans" panose="020B0503050203000203" pitchFamily="34" charset="0"/>
          </a:endParaRPr>
        </a:p>
      </dgm:t>
    </dgm:pt>
    <dgm:pt modelId="{7E31FA3E-82B7-4B01-9D59-8E675A9AA098}" type="sibTrans" cxnId="{B2CD5EED-4951-44FC-B031-B6B9168DAD82}">
      <dgm:prSet/>
      <dgm:spPr/>
      <dgm:t>
        <a:bodyPr/>
        <a:lstStyle/>
        <a:p>
          <a:endParaRPr lang="en-IN">
            <a:latin typeface="IBM Plex Sans" panose="020B0503050203000203" pitchFamily="34" charset="0"/>
          </a:endParaRPr>
        </a:p>
      </dgm:t>
    </dgm:pt>
    <dgm:pt modelId="{84518858-842C-437A-A5CA-AEF9D9195335}">
      <dgm:prSet phldrT="[Text]" custT="1"/>
      <dgm:spPr>
        <a:solidFill>
          <a:srgbClr val="0530AD"/>
        </a:solidFill>
        <a:ln w="12700" cap="flat" cmpd="sng" algn="ctr">
          <a:no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IN" sz="1400" kern="1200" dirty="0">
              <a:solidFill>
                <a:sysClr val="window" lastClr="FFFFFF"/>
              </a:solidFill>
              <a:latin typeface="IBM Plex Sans" panose="020B0503050203000203" pitchFamily="34" charset="0"/>
              <a:ea typeface="+mn-ea"/>
              <a:cs typeface="+mn-cs"/>
            </a:rPr>
            <a:t>Databases schemas and services are isolated in a Microservices. The boundaries of single transactions are thus distributed across many isolated services.</a:t>
          </a:r>
        </a:p>
      </dgm:t>
    </dgm:pt>
    <dgm:pt modelId="{5040024E-D1C7-47EF-A7C0-378DD6DF6B08}" type="parTrans" cxnId="{7E53E079-7E15-45EB-8D8A-3FA11C1F5FE3}">
      <dgm:prSet/>
      <dgm:spPr/>
      <dgm:t>
        <a:bodyPr/>
        <a:lstStyle/>
        <a:p>
          <a:endParaRPr lang="en-IN">
            <a:latin typeface="IBM Plex Sans" panose="020B0503050203000203" pitchFamily="34" charset="0"/>
          </a:endParaRPr>
        </a:p>
      </dgm:t>
    </dgm:pt>
    <dgm:pt modelId="{DA60FAF2-FA6C-4A49-8F7E-30BCFF7A4F8A}" type="sibTrans" cxnId="{7E53E079-7E15-45EB-8D8A-3FA11C1F5FE3}">
      <dgm:prSet/>
      <dgm:spPr/>
      <dgm:t>
        <a:bodyPr/>
        <a:lstStyle/>
        <a:p>
          <a:endParaRPr lang="en-IN">
            <a:latin typeface="IBM Plex Sans" panose="020B0503050203000203" pitchFamily="34" charset="0"/>
          </a:endParaRPr>
        </a:p>
      </dgm:t>
    </dgm:pt>
    <dgm:pt modelId="{25ED1A54-6E2F-4D8E-8FC6-F1B68BBFEC03}">
      <dgm:prSet phldrT="[Text]" custT="1"/>
      <dgm:spPr>
        <a:solidFill>
          <a:srgbClr val="0530AD"/>
        </a:solidFill>
        <a:ln w="12700" cap="flat" cmpd="sng" algn="ctr">
          <a:no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IN" sz="1400" kern="1200" dirty="0">
              <a:solidFill>
                <a:sysClr val="window" lastClr="FFFFFF"/>
              </a:solidFill>
              <a:latin typeface="IBM Plex Sans" panose="020B0503050203000203" pitchFamily="34" charset="0"/>
              <a:ea typeface="+mn-ea"/>
              <a:cs typeface="+mn-cs"/>
            </a:rPr>
            <a:t>A pattern to handle distributed transaction is 2PC(Two Phase Commit) or XA transaction.</a:t>
          </a:r>
        </a:p>
      </dgm:t>
    </dgm:pt>
    <dgm:pt modelId="{85246100-31C4-490B-87D2-1CCD83BC6D83}" type="parTrans" cxnId="{9061A814-0660-4D14-8B6E-C703673F389D}">
      <dgm:prSet/>
      <dgm:spPr/>
      <dgm:t>
        <a:bodyPr/>
        <a:lstStyle/>
        <a:p>
          <a:endParaRPr lang="en-IN">
            <a:latin typeface="IBM Plex Sans" panose="020B0503050203000203" pitchFamily="34" charset="0"/>
          </a:endParaRPr>
        </a:p>
      </dgm:t>
    </dgm:pt>
    <dgm:pt modelId="{C3B27055-390F-4FC3-83DF-116676C25973}" type="sibTrans" cxnId="{9061A814-0660-4D14-8B6E-C703673F389D}">
      <dgm:prSet/>
      <dgm:spPr/>
      <dgm:t>
        <a:bodyPr/>
        <a:lstStyle/>
        <a:p>
          <a:endParaRPr lang="en-IN">
            <a:latin typeface="IBM Plex Sans" panose="020B0503050203000203" pitchFamily="34" charset="0"/>
          </a:endParaRPr>
        </a:p>
      </dgm:t>
    </dgm:pt>
    <dgm:pt modelId="{F75938E4-AD30-4987-B06D-12E4CAC24F2B}">
      <dgm:prSet phldrT="[Text]" custT="1"/>
      <dgm:spPr>
        <a:solidFill>
          <a:srgbClr val="0530AD"/>
        </a:solidFill>
        <a:ln w="12700" cap="flat" cmpd="sng" algn="ctr">
          <a:no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IN" sz="1400" kern="1200" dirty="0">
              <a:solidFill>
                <a:sysClr val="window" lastClr="FFFFFF"/>
              </a:solidFill>
              <a:latin typeface="IBM Plex Sans" panose="020B0503050203000203" pitchFamily="34" charset="0"/>
              <a:ea typeface="+mn-ea"/>
              <a:cs typeface="+mn-cs"/>
            </a:rPr>
            <a:t>Two phase commit has known issues and in a distributed system doesn’t always provide consistency guarantees. The Transaction Manager can itself fail. Also, central transaction manager means that the individual distributed services have to lock the resources during all phases of 2PC, which leads to contention and thus affect the scalability of system.</a:t>
          </a:r>
        </a:p>
      </dgm:t>
    </dgm:pt>
    <dgm:pt modelId="{B5B443DB-2FCE-462C-B706-38AFF9DE48E6}" type="parTrans" cxnId="{303A8738-774E-433F-8282-8A902C2F77D9}">
      <dgm:prSet/>
      <dgm:spPr/>
      <dgm:t>
        <a:bodyPr/>
        <a:lstStyle/>
        <a:p>
          <a:endParaRPr lang="en-IN">
            <a:latin typeface="IBM Plex Sans" panose="020B0503050203000203" pitchFamily="34" charset="0"/>
          </a:endParaRPr>
        </a:p>
      </dgm:t>
    </dgm:pt>
    <dgm:pt modelId="{C262E5FA-E1D1-4415-8557-8F95BBCCAFC9}" type="sibTrans" cxnId="{303A8738-774E-433F-8282-8A902C2F77D9}">
      <dgm:prSet/>
      <dgm:spPr/>
      <dgm:t>
        <a:bodyPr/>
        <a:lstStyle/>
        <a:p>
          <a:endParaRPr lang="en-IN">
            <a:latin typeface="IBM Plex Sans" panose="020B0503050203000203" pitchFamily="34" charset="0"/>
          </a:endParaRPr>
        </a:p>
      </dgm:t>
    </dgm:pt>
    <dgm:pt modelId="{57C7B7A8-356B-4254-BBC9-35452C09334F}">
      <dgm:prSet phldrT="[Text]" custT="1"/>
      <dgm:spPr>
        <a:xfrm>
          <a:off x="609601" y="4124031"/>
          <a:ext cx="6086471" cy="1710336"/>
        </a:xfrm>
        <a:prstGeom prst="rect">
          <a:avLst/>
        </a:prstGeom>
        <a:solidFill>
          <a:srgbClr val="E2EDFF"/>
        </a:solidFill>
        <a:ln w="12700" cap="flat" cmpd="sng" algn="ctr">
          <a:noFill/>
          <a:prstDash val="solid"/>
          <a:miter lim="800000"/>
        </a:ln>
        <a:effectLst/>
      </dgm:spPr>
      <dgm:t>
        <a:bodyPr/>
        <a:lstStyle/>
        <a:p>
          <a:pPr>
            <a:buNone/>
          </a:pPr>
          <a:r>
            <a:rPr lang="en-IN" sz="2000" dirty="0">
              <a:solidFill>
                <a:schemeClr val="tx1"/>
              </a:solidFill>
              <a:latin typeface="IBM Plex Sans" panose="020B0503050203000203" pitchFamily="34" charset="0"/>
              <a:ea typeface="+mn-ea"/>
              <a:cs typeface="+mn-cs"/>
            </a:rPr>
            <a:t>So essentially, in a Microservices application, a universal notion of transaction is lost and newer ways to managing transactions, based on “EVENTUAL CONSISTENCY” have to be adopted.</a:t>
          </a:r>
        </a:p>
      </dgm:t>
    </dgm:pt>
    <dgm:pt modelId="{06691C27-B46C-4BA6-AC4D-FEA7F0BD89AF}" type="parTrans" cxnId="{C2E0B9FC-9BC5-4241-B5FB-3182BD73729D}">
      <dgm:prSet/>
      <dgm:spPr/>
      <dgm:t>
        <a:bodyPr/>
        <a:lstStyle/>
        <a:p>
          <a:endParaRPr lang="en-IN">
            <a:latin typeface="IBM Plex Sans" panose="020B0503050203000203" pitchFamily="34" charset="0"/>
          </a:endParaRPr>
        </a:p>
      </dgm:t>
    </dgm:pt>
    <dgm:pt modelId="{F51AB745-08B2-4BEA-A2E1-DF9F6E73668D}" type="sibTrans" cxnId="{C2E0B9FC-9BC5-4241-B5FB-3182BD73729D}">
      <dgm:prSet/>
      <dgm:spPr/>
      <dgm:t>
        <a:bodyPr/>
        <a:lstStyle/>
        <a:p>
          <a:endParaRPr lang="en-IN">
            <a:latin typeface="IBM Plex Sans" panose="020B0503050203000203" pitchFamily="34" charset="0"/>
          </a:endParaRPr>
        </a:p>
      </dgm:t>
    </dgm:pt>
    <dgm:pt modelId="{9ABEC4AE-0453-4EF4-9B4F-1305282F7764}">
      <dgm:prSet phldrT="[Text]" custT="1"/>
      <dgm:spPr>
        <a:solidFill>
          <a:srgbClr val="0530AD"/>
        </a:solidFill>
        <a:ln w="12700" cap="flat" cmpd="sng" algn="ctr">
          <a:no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IN" sz="1400" kern="1200" dirty="0">
              <a:solidFill>
                <a:sysClr val="window" lastClr="FFFFFF"/>
              </a:solidFill>
              <a:latin typeface="IBM Plex Sans" panose="020B0503050203000203" pitchFamily="34" charset="0"/>
              <a:ea typeface="+mn-ea"/>
              <a:cs typeface="+mn-cs"/>
            </a:rPr>
            <a:t>Also, CAP theorem states that in a distributed system, a choice has to be made between consistency and availability. </a:t>
          </a:r>
        </a:p>
      </dgm:t>
    </dgm:pt>
    <dgm:pt modelId="{41A0C2BB-BE74-4589-AB81-061587ED81FC}" type="parTrans" cxnId="{AAB4856A-C16D-485A-A132-C852A703B30D}">
      <dgm:prSet/>
      <dgm:spPr/>
      <dgm:t>
        <a:bodyPr/>
        <a:lstStyle/>
        <a:p>
          <a:endParaRPr lang="en-IN">
            <a:latin typeface="IBM Plex Sans" panose="020B0503050203000203" pitchFamily="34" charset="0"/>
          </a:endParaRPr>
        </a:p>
      </dgm:t>
    </dgm:pt>
    <dgm:pt modelId="{4EBA3D22-5B35-4763-A7B9-95DF8CE7A2B3}" type="sibTrans" cxnId="{AAB4856A-C16D-485A-A132-C852A703B30D}">
      <dgm:prSet/>
      <dgm:spPr/>
      <dgm:t>
        <a:bodyPr/>
        <a:lstStyle/>
        <a:p>
          <a:endParaRPr lang="en-IN">
            <a:latin typeface="IBM Plex Sans" panose="020B0503050203000203" pitchFamily="34" charset="0"/>
          </a:endParaRPr>
        </a:p>
      </dgm:t>
    </dgm:pt>
    <dgm:pt modelId="{85F6903F-ECCC-4649-A93C-DA1F8AE57458}" type="pres">
      <dgm:prSet presAssocID="{69E27BF4-9131-47C0-B5A1-7D6F613AC2DE}" presName="diagram" presStyleCnt="0">
        <dgm:presLayoutVars>
          <dgm:dir/>
          <dgm:resizeHandles val="exact"/>
        </dgm:presLayoutVars>
      </dgm:prSet>
      <dgm:spPr/>
    </dgm:pt>
    <dgm:pt modelId="{B1BF5159-5697-48E2-A3ED-AC338740A242}" type="pres">
      <dgm:prSet presAssocID="{1DA486CF-0A9F-4C3B-95C9-0FB03F85552E}" presName="node" presStyleLbl="node1" presStyleIdx="0" presStyleCnt="7" custScaleY="141714">
        <dgm:presLayoutVars>
          <dgm:bulletEnabled val="1"/>
        </dgm:presLayoutVars>
      </dgm:prSet>
      <dgm:spPr>
        <a:xfrm>
          <a:off x="0" y="291595"/>
          <a:ext cx="2720875" cy="1632525"/>
        </a:xfrm>
        <a:prstGeom prst="rect">
          <a:avLst/>
        </a:prstGeom>
      </dgm:spPr>
    </dgm:pt>
    <dgm:pt modelId="{7CE35FD1-B38B-455F-AB4A-6243CCD5CEAB}" type="pres">
      <dgm:prSet presAssocID="{F7100525-C9C5-4A58-A79A-B8D15B474ADF}" presName="sibTrans" presStyleCnt="0"/>
      <dgm:spPr/>
    </dgm:pt>
    <dgm:pt modelId="{BF5B3E3A-4736-4CE5-AD26-574EFEB98B3C}" type="pres">
      <dgm:prSet presAssocID="{FC7D4A04-21F6-467C-A5D0-9CFD0D6D13D4}" presName="node" presStyleLbl="node1" presStyleIdx="1" presStyleCnt="7" custScaleX="168096" custScaleY="143976">
        <dgm:presLayoutVars>
          <dgm:bulletEnabled val="1"/>
        </dgm:presLayoutVars>
      </dgm:prSet>
      <dgm:spPr>
        <a:xfrm>
          <a:off x="2992963" y="291595"/>
          <a:ext cx="2720875" cy="1632525"/>
        </a:xfrm>
        <a:prstGeom prst="rect">
          <a:avLst/>
        </a:prstGeom>
      </dgm:spPr>
    </dgm:pt>
    <dgm:pt modelId="{D2ED9247-798B-4386-8AA3-58BA8E09ED9F}" type="pres">
      <dgm:prSet presAssocID="{7E31FA3E-82B7-4B01-9D59-8E675A9AA098}" presName="sibTrans" presStyleCnt="0"/>
      <dgm:spPr/>
    </dgm:pt>
    <dgm:pt modelId="{BD209316-4688-4130-9B10-6BAFFA12CD5C}" type="pres">
      <dgm:prSet presAssocID="{84518858-842C-437A-A5CA-AEF9D9195335}" presName="node" presStyleLbl="node1" presStyleIdx="2" presStyleCnt="7" custScaleY="143976">
        <dgm:presLayoutVars>
          <dgm:bulletEnabled val="1"/>
        </dgm:presLayoutVars>
      </dgm:prSet>
      <dgm:spPr>
        <a:xfrm>
          <a:off x="6535790" y="483839"/>
          <a:ext cx="2266574" cy="1957994"/>
        </a:xfrm>
        <a:prstGeom prst="rect">
          <a:avLst/>
        </a:prstGeom>
      </dgm:spPr>
    </dgm:pt>
    <dgm:pt modelId="{B0CFD3DB-355A-4B85-A6D8-1095735B5A8E}" type="pres">
      <dgm:prSet presAssocID="{DA60FAF2-FA6C-4A49-8F7E-30BCFF7A4F8A}" presName="sibTrans" presStyleCnt="0"/>
      <dgm:spPr/>
    </dgm:pt>
    <dgm:pt modelId="{57F040C1-C703-4DFC-88F8-9893884875F5}" type="pres">
      <dgm:prSet presAssocID="{25ED1A54-6E2F-4D8E-8FC6-F1B68BBFEC03}" presName="node" presStyleLbl="node1" presStyleIdx="3" presStyleCnt="7">
        <dgm:presLayoutVars>
          <dgm:bulletEnabled val="1"/>
        </dgm:presLayoutVars>
      </dgm:prSet>
      <dgm:spPr>
        <a:xfrm>
          <a:off x="296839" y="3130477"/>
          <a:ext cx="2266574" cy="1359944"/>
        </a:xfrm>
        <a:prstGeom prst="rect">
          <a:avLst/>
        </a:prstGeom>
      </dgm:spPr>
    </dgm:pt>
    <dgm:pt modelId="{B070C8A1-B65E-4FA1-B479-2E64A193AD8A}" type="pres">
      <dgm:prSet presAssocID="{C3B27055-390F-4FC3-83DF-116676C25973}" presName="sibTrans" presStyleCnt="0"/>
      <dgm:spPr/>
    </dgm:pt>
    <dgm:pt modelId="{7B0223A0-1B74-427A-A80D-7B652DBD2D5A}" type="pres">
      <dgm:prSet presAssocID="{F75938E4-AD30-4987-B06D-12E4CAC24F2B}" presName="node" presStyleLbl="node1" presStyleIdx="4" presStyleCnt="7" custScaleX="142422" custScaleY="167942">
        <dgm:presLayoutVars>
          <dgm:bulletEnabled val="1"/>
        </dgm:presLayoutVars>
      </dgm:prSet>
      <dgm:spPr>
        <a:xfrm>
          <a:off x="2790071" y="2668491"/>
          <a:ext cx="3228101" cy="2283918"/>
        </a:xfrm>
        <a:prstGeom prst="rect">
          <a:avLst/>
        </a:prstGeom>
      </dgm:spPr>
    </dgm:pt>
    <dgm:pt modelId="{E01B2504-CF06-4615-9074-8AF2010E025D}" type="pres">
      <dgm:prSet presAssocID="{C262E5FA-E1D1-4415-8557-8F95BBCCAFC9}" presName="sibTrans" presStyleCnt="0"/>
      <dgm:spPr/>
    </dgm:pt>
    <dgm:pt modelId="{7CD7BC45-6CA7-43CA-A35F-B0B727A2DB73}" type="pres">
      <dgm:prSet presAssocID="{9ABEC4AE-0453-4EF4-9B4F-1305282F7764}" presName="node" presStyleLbl="node1" presStyleIdx="5" presStyleCnt="7">
        <dgm:presLayoutVars>
          <dgm:bulletEnabled val="1"/>
        </dgm:presLayoutVars>
      </dgm:prSet>
      <dgm:spPr>
        <a:xfrm>
          <a:off x="6244830" y="3130477"/>
          <a:ext cx="2266574" cy="1359944"/>
        </a:xfrm>
        <a:prstGeom prst="rect">
          <a:avLst/>
        </a:prstGeom>
      </dgm:spPr>
    </dgm:pt>
    <dgm:pt modelId="{DAD8C393-920C-497B-98C5-457C96A7DABA}" type="pres">
      <dgm:prSet presAssocID="{4EBA3D22-5B35-4763-A7B9-95DF8CE7A2B3}" presName="sibTrans" presStyleCnt="0"/>
      <dgm:spPr/>
    </dgm:pt>
    <dgm:pt modelId="{ED801393-7E5D-4337-8337-BA7407BE31A7}" type="pres">
      <dgm:prSet presAssocID="{57C7B7A8-356B-4254-BBC9-35452C09334F}" presName="node" presStyleLbl="node1" presStyleIdx="6" presStyleCnt="7" custScaleX="266597" custScaleY="124859">
        <dgm:presLayoutVars>
          <dgm:bulletEnabled val="1"/>
        </dgm:presLayoutVars>
      </dgm:prSet>
      <dgm:spPr/>
    </dgm:pt>
  </dgm:ptLst>
  <dgm:cxnLst>
    <dgm:cxn modelId="{87E2F003-6394-4AD3-BF09-50465DC743D0}" srcId="{69E27BF4-9131-47C0-B5A1-7D6F613AC2DE}" destId="{1DA486CF-0A9F-4C3B-95C9-0FB03F85552E}" srcOrd="0" destOrd="0" parTransId="{E22BB6DE-39ED-494E-8318-66D54FD339A0}" sibTransId="{F7100525-C9C5-4A58-A79A-B8D15B474ADF}"/>
    <dgm:cxn modelId="{9061A814-0660-4D14-8B6E-C703673F389D}" srcId="{69E27BF4-9131-47C0-B5A1-7D6F613AC2DE}" destId="{25ED1A54-6E2F-4D8E-8FC6-F1B68BBFEC03}" srcOrd="3" destOrd="0" parTransId="{85246100-31C4-490B-87D2-1CCD83BC6D83}" sibTransId="{C3B27055-390F-4FC3-83DF-116676C25973}"/>
    <dgm:cxn modelId="{B24FD91A-CFB2-4A2C-BD8F-3AF123A1016D}" type="presOf" srcId="{25ED1A54-6E2F-4D8E-8FC6-F1B68BBFEC03}" destId="{57F040C1-C703-4DFC-88F8-9893884875F5}" srcOrd="0" destOrd="0" presId="urn:microsoft.com/office/officeart/2005/8/layout/default"/>
    <dgm:cxn modelId="{303A8738-774E-433F-8282-8A902C2F77D9}" srcId="{69E27BF4-9131-47C0-B5A1-7D6F613AC2DE}" destId="{F75938E4-AD30-4987-B06D-12E4CAC24F2B}" srcOrd="4" destOrd="0" parTransId="{B5B443DB-2FCE-462C-B706-38AFF9DE48E6}" sibTransId="{C262E5FA-E1D1-4415-8557-8F95BBCCAFC9}"/>
    <dgm:cxn modelId="{11ECE85B-057F-4CA8-9F48-E3D0314EEF81}" type="presOf" srcId="{69E27BF4-9131-47C0-B5A1-7D6F613AC2DE}" destId="{85F6903F-ECCC-4649-A93C-DA1F8AE57458}" srcOrd="0" destOrd="0" presId="urn:microsoft.com/office/officeart/2005/8/layout/default"/>
    <dgm:cxn modelId="{35576049-B63E-4E14-B8F2-469D747D4640}" type="presOf" srcId="{1DA486CF-0A9F-4C3B-95C9-0FB03F85552E}" destId="{B1BF5159-5697-48E2-A3ED-AC338740A242}" srcOrd="0" destOrd="0" presId="urn:microsoft.com/office/officeart/2005/8/layout/default"/>
    <dgm:cxn modelId="{AAB4856A-C16D-485A-A132-C852A703B30D}" srcId="{69E27BF4-9131-47C0-B5A1-7D6F613AC2DE}" destId="{9ABEC4AE-0453-4EF4-9B4F-1305282F7764}" srcOrd="5" destOrd="0" parTransId="{41A0C2BB-BE74-4589-AB81-061587ED81FC}" sibTransId="{4EBA3D22-5B35-4763-A7B9-95DF8CE7A2B3}"/>
    <dgm:cxn modelId="{B42B186D-A49B-4F05-B754-EFC1BDBDB83F}" type="presOf" srcId="{57C7B7A8-356B-4254-BBC9-35452C09334F}" destId="{ED801393-7E5D-4337-8337-BA7407BE31A7}" srcOrd="0" destOrd="0" presId="urn:microsoft.com/office/officeart/2005/8/layout/default"/>
    <dgm:cxn modelId="{A9DA3351-0F98-48B1-968E-5BF1AE02F9D6}" type="presOf" srcId="{9ABEC4AE-0453-4EF4-9B4F-1305282F7764}" destId="{7CD7BC45-6CA7-43CA-A35F-B0B727A2DB73}" srcOrd="0" destOrd="0" presId="urn:microsoft.com/office/officeart/2005/8/layout/default"/>
    <dgm:cxn modelId="{7E53E079-7E15-45EB-8D8A-3FA11C1F5FE3}" srcId="{69E27BF4-9131-47C0-B5A1-7D6F613AC2DE}" destId="{84518858-842C-437A-A5CA-AEF9D9195335}" srcOrd="2" destOrd="0" parTransId="{5040024E-D1C7-47EF-A7C0-378DD6DF6B08}" sibTransId="{DA60FAF2-FA6C-4A49-8F7E-30BCFF7A4F8A}"/>
    <dgm:cxn modelId="{54EB9F89-93D1-46FD-9E63-E331C7C8E312}" type="presOf" srcId="{F75938E4-AD30-4987-B06D-12E4CAC24F2B}" destId="{7B0223A0-1B74-427A-A80D-7B652DBD2D5A}" srcOrd="0" destOrd="0" presId="urn:microsoft.com/office/officeart/2005/8/layout/default"/>
    <dgm:cxn modelId="{4D2AD293-0F2C-471E-B65A-A45D82A276EC}" type="presOf" srcId="{FC7D4A04-21F6-467C-A5D0-9CFD0D6D13D4}" destId="{BF5B3E3A-4736-4CE5-AD26-574EFEB98B3C}" srcOrd="0" destOrd="0" presId="urn:microsoft.com/office/officeart/2005/8/layout/default"/>
    <dgm:cxn modelId="{B2CD5EED-4951-44FC-B031-B6B9168DAD82}" srcId="{69E27BF4-9131-47C0-B5A1-7D6F613AC2DE}" destId="{FC7D4A04-21F6-467C-A5D0-9CFD0D6D13D4}" srcOrd="1" destOrd="0" parTransId="{F5865A8D-3288-4508-BC04-D3B4806ECC3A}" sibTransId="{7E31FA3E-82B7-4B01-9D59-8E675A9AA098}"/>
    <dgm:cxn modelId="{A4F2FBEE-BDE9-412A-A5AA-F5349F477F7B}" type="presOf" srcId="{84518858-842C-437A-A5CA-AEF9D9195335}" destId="{BD209316-4688-4130-9B10-6BAFFA12CD5C}" srcOrd="0" destOrd="0" presId="urn:microsoft.com/office/officeart/2005/8/layout/default"/>
    <dgm:cxn modelId="{C2E0B9FC-9BC5-4241-B5FB-3182BD73729D}" srcId="{69E27BF4-9131-47C0-B5A1-7D6F613AC2DE}" destId="{57C7B7A8-356B-4254-BBC9-35452C09334F}" srcOrd="6" destOrd="0" parTransId="{06691C27-B46C-4BA6-AC4D-FEA7F0BD89AF}" sibTransId="{F51AB745-08B2-4BEA-A2E1-DF9F6E73668D}"/>
    <dgm:cxn modelId="{67FBDD34-4ECF-457D-81B7-0930B61E16FB}" type="presParOf" srcId="{85F6903F-ECCC-4649-A93C-DA1F8AE57458}" destId="{B1BF5159-5697-48E2-A3ED-AC338740A242}" srcOrd="0" destOrd="0" presId="urn:microsoft.com/office/officeart/2005/8/layout/default"/>
    <dgm:cxn modelId="{D0C779AB-4315-4640-A704-F218EF05BE1A}" type="presParOf" srcId="{85F6903F-ECCC-4649-A93C-DA1F8AE57458}" destId="{7CE35FD1-B38B-455F-AB4A-6243CCD5CEAB}" srcOrd="1" destOrd="0" presId="urn:microsoft.com/office/officeart/2005/8/layout/default"/>
    <dgm:cxn modelId="{A68343E8-4E1B-479D-BDEA-261125D104BD}" type="presParOf" srcId="{85F6903F-ECCC-4649-A93C-DA1F8AE57458}" destId="{BF5B3E3A-4736-4CE5-AD26-574EFEB98B3C}" srcOrd="2" destOrd="0" presId="urn:microsoft.com/office/officeart/2005/8/layout/default"/>
    <dgm:cxn modelId="{C2EB43F9-3677-47C7-AF31-7F9FC93CE3BF}" type="presParOf" srcId="{85F6903F-ECCC-4649-A93C-DA1F8AE57458}" destId="{D2ED9247-798B-4386-8AA3-58BA8E09ED9F}" srcOrd="3" destOrd="0" presId="urn:microsoft.com/office/officeart/2005/8/layout/default"/>
    <dgm:cxn modelId="{EA9582E9-7667-4B92-87A7-EB814C8894E0}" type="presParOf" srcId="{85F6903F-ECCC-4649-A93C-DA1F8AE57458}" destId="{BD209316-4688-4130-9B10-6BAFFA12CD5C}" srcOrd="4" destOrd="0" presId="urn:microsoft.com/office/officeart/2005/8/layout/default"/>
    <dgm:cxn modelId="{6CA4E80B-5F5D-42C8-AE87-1B16A8FCEC57}" type="presParOf" srcId="{85F6903F-ECCC-4649-A93C-DA1F8AE57458}" destId="{B0CFD3DB-355A-4B85-A6D8-1095735B5A8E}" srcOrd="5" destOrd="0" presId="urn:microsoft.com/office/officeart/2005/8/layout/default"/>
    <dgm:cxn modelId="{D5CD79FE-47A1-4584-8315-B47E10054F06}" type="presParOf" srcId="{85F6903F-ECCC-4649-A93C-DA1F8AE57458}" destId="{57F040C1-C703-4DFC-88F8-9893884875F5}" srcOrd="6" destOrd="0" presId="urn:microsoft.com/office/officeart/2005/8/layout/default"/>
    <dgm:cxn modelId="{06B34EB8-9B23-4D99-A565-4D1BB83A7371}" type="presParOf" srcId="{85F6903F-ECCC-4649-A93C-DA1F8AE57458}" destId="{B070C8A1-B65E-4FA1-B479-2E64A193AD8A}" srcOrd="7" destOrd="0" presId="urn:microsoft.com/office/officeart/2005/8/layout/default"/>
    <dgm:cxn modelId="{1C02DF87-9ED1-4B89-8F33-B47D7B88971A}" type="presParOf" srcId="{85F6903F-ECCC-4649-A93C-DA1F8AE57458}" destId="{7B0223A0-1B74-427A-A80D-7B652DBD2D5A}" srcOrd="8" destOrd="0" presId="urn:microsoft.com/office/officeart/2005/8/layout/default"/>
    <dgm:cxn modelId="{B2B8349C-4417-4DDE-B229-6F02B9E066F8}" type="presParOf" srcId="{85F6903F-ECCC-4649-A93C-DA1F8AE57458}" destId="{E01B2504-CF06-4615-9074-8AF2010E025D}" srcOrd="9" destOrd="0" presId="urn:microsoft.com/office/officeart/2005/8/layout/default"/>
    <dgm:cxn modelId="{2D51F106-D623-49F5-A138-D8D7CD71B1F8}" type="presParOf" srcId="{85F6903F-ECCC-4649-A93C-DA1F8AE57458}" destId="{7CD7BC45-6CA7-43CA-A35F-B0B727A2DB73}" srcOrd="10" destOrd="0" presId="urn:microsoft.com/office/officeart/2005/8/layout/default"/>
    <dgm:cxn modelId="{7364DED4-FB0B-4B2D-826E-4B44B5996C37}" type="presParOf" srcId="{85F6903F-ECCC-4649-A93C-DA1F8AE57458}" destId="{DAD8C393-920C-497B-98C5-457C96A7DABA}" srcOrd="11" destOrd="0" presId="urn:microsoft.com/office/officeart/2005/8/layout/default"/>
    <dgm:cxn modelId="{E1C1E405-99EF-409B-AF64-2AC50920E5A6}" type="presParOf" srcId="{85F6903F-ECCC-4649-A93C-DA1F8AE57458}" destId="{ED801393-7E5D-4337-8337-BA7407BE31A7}" srcOrd="12"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9E27BF4-9131-47C0-B5A1-7D6F613AC2DE}"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IN"/>
        </a:p>
      </dgm:t>
    </dgm:pt>
    <dgm:pt modelId="{6369BABE-E881-4F9B-8D47-506C987EDEE4}">
      <dgm:prSet custT="1"/>
      <dgm:spPr>
        <a:solidFill>
          <a:srgbClr val="0530AD"/>
        </a:solidFill>
        <a:ln w="12700" cap="flat" cmpd="sng" algn="ctr">
          <a:no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IN" sz="1400" kern="1200" dirty="0">
              <a:solidFill>
                <a:sysClr val="window" lastClr="FFFFFF"/>
              </a:solidFill>
              <a:latin typeface="IBM Plex Sans" panose="020B0503050203000203" pitchFamily="34" charset="0"/>
              <a:ea typeface="+mn-ea"/>
              <a:cs typeface="+mn-cs"/>
            </a:rPr>
            <a:t>The transaction boundaries for a single user transaction may be split between multiple Microservices, which need to be invoked or orchestrated in some sequence.</a:t>
          </a:r>
        </a:p>
      </dgm:t>
    </dgm:pt>
    <dgm:pt modelId="{660392B4-2CD3-42C3-B178-4873DAD9488E}" type="parTrans" cxnId="{2A39078C-8722-4142-A352-092631E11B63}">
      <dgm:prSet/>
      <dgm:spPr/>
      <dgm:t>
        <a:bodyPr/>
        <a:lstStyle/>
        <a:p>
          <a:endParaRPr lang="en-IN">
            <a:latin typeface="IBM Plex Sans" panose="020B0503050203000203" pitchFamily="34" charset="0"/>
          </a:endParaRPr>
        </a:p>
      </dgm:t>
    </dgm:pt>
    <dgm:pt modelId="{A58FD209-9121-4F3F-91A0-B6083CECF5D5}" type="sibTrans" cxnId="{2A39078C-8722-4142-A352-092631E11B63}">
      <dgm:prSet/>
      <dgm:spPr/>
      <dgm:t>
        <a:bodyPr/>
        <a:lstStyle/>
        <a:p>
          <a:endParaRPr lang="en-IN">
            <a:latin typeface="IBM Plex Sans" panose="020B0503050203000203" pitchFamily="34" charset="0"/>
          </a:endParaRPr>
        </a:p>
      </dgm:t>
    </dgm:pt>
    <dgm:pt modelId="{5EEEC33F-06AB-40A6-B988-F2C235D1E92E}">
      <dgm:prSet phldrT="[Text]" custT="1"/>
      <dgm:spPr>
        <a:solidFill>
          <a:srgbClr val="0530AD"/>
        </a:solidFill>
        <a:ln w="12700" cap="flat" cmpd="sng" algn="ctr">
          <a:no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IN" sz="1400" kern="1200" dirty="0">
              <a:solidFill>
                <a:sysClr val="window" lastClr="FFFFFF"/>
              </a:solidFill>
              <a:latin typeface="IBM Plex Sans" panose="020B0503050203000203" pitchFamily="34" charset="0"/>
              <a:ea typeface="+mn-ea"/>
              <a:cs typeface="+mn-cs"/>
            </a:rPr>
            <a:t>Since the services are distributed over network, the failure on any one service needs to be managed. </a:t>
          </a:r>
        </a:p>
      </dgm:t>
    </dgm:pt>
    <dgm:pt modelId="{F1621165-18BD-44E3-B263-15AEDAE3DE0F}" type="parTrans" cxnId="{84883649-7166-46CE-865F-3A010D0806D8}">
      <dgm:prSet/>
      <dgm:spPr/>
      <dgm:t>
        <a:bodyPr/>
        <a:lstStyle/>
        <a:p>
          <a:endParaRPr lang="en-IN">
            <a:latin typeface="IBM Plex Sans" panose="020B0503050203000203" pitchFamily="34" charset="0"/>
          </a:endParaRPr>
        </a:p>
      </dgm:t>
    </dgm:pt>
    <dgm:pt modelId="{DBB25BFD-C6FF-4397-9D06-9D09B5A93F96}" type="sibTrans" cxnId="{84883649-7166-46CE-865F-3A010D0806D8}">
      <dgm:prSet/>
      <dgm:spPr/>
      <dgm:t>
        <a:bodyPr/>
        <a:lstStyle/>
        <a:p>
          <a:endParaRPr lang="en-IN">
            <a:latin typeface="IBM Plex Sans" panose="020B0503050203000203" pitchFamily="34" charset="0"/>
          </a:endParaRPr>
        </a:p>
      </dgm:t>
    </dgm:pt>
    <dgm:pt modelId="{D3D64680-0B35-41A0-A474-903FFDFF5290}">
      <dgm:prSet phldrT="[Text]" custT="1"/>
      <dgm:spPr>
        <a:solidFill>
          <a:srgbClr val="0530AD"/>
        </a:solidFill>
        <a:ln w="12700" cap="flat" cmpd="sng" algn="ctr">
          <a:no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IN" sz="1400" kern="1200" dirty="0">
              <a:solidFill>
                <a:sysClr val="window" lastClr="FFFFFF"/>
              </a:solidFill>
              <a:latin typeface="IBM Plex Sans" panose="020B0503050203000203" pitchFamily="34" charset="0"/>
              <a:ea typeface="+mn-ea"/>
              <a:cs typeface="+mn-cs"/>
            </a:rPr>
            <a:t>Whether the orchestration goes to the “happy path” or encounters failures, the state within the services would be EVENTUALLY CONSISTENT. And thus the user journey should be modelled accordingly (ASYNCHRONOUSLY).</a:t>
          </a:r>
        </a:p>
      </dgm:t>
    </dgm:pt>
    <dgm:pt modelId="{0A2F9D98-566A-4649-A06E-342839F75592}" type="parTrans" cxnId="{0E51EDEA-1EED-43EA-BA02-E78C719174A9}">
      <dgm:prSet/>
      <dgm:spPr/>
      <dgm:t>
        <a:bodyPr/>
        <a:lstStyle/>
        <a:p>
          <a:endParaRPr lang="en-IN">
            <a:latin typeface="IBM Plex Sans" panose="020B0503050203000203" pitchFamily="34" charset="0"/>
          </a:endParaRPr>
        </a:p>
      </dgm:t>
    </dgm:pt>
    <dgm:pt modelId="{A5B944CE-9F7D-4E91-BFCC-C01EB41BACCC}" type="sibTrans" cxnId="{0E51EDEA-1EED-43EA-BA02-E78C719174A9}">
      <dgm:prSet/>
      <dgm:spPr/>
      <dgm:t>
        <a:bodyPr/>
        <a:lstStyle/>
        <a:p>
          <a:endParaRPr lang="en-IN">
            <a:latin typeface="IBM Plex Sans" panose="020B0503050203000203" pitchFamily="34" charset="0"/>
          </a:endParaRPr>
        </a:p>
      </dgm:t>
    </dgm:pt>
    <dgm:pt modelId="{BDE25351-FEC0-4756-B2CE-DF9DCC037B32}">
      <dgm:prSet phldrT="[Text]" custT="1"/>
      <dgm:spPr>
        <a:solidFill>
          <a:srgbClr val="0530AD"/>
        </a:solidFill>
        <a:ln w="12700" cap="flat" cmpd="sng" algn="ctr">
          <a:no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IN" sz="1400" kern="1200" dirty="0">
              <a:solidFill>
                <a:sysClr val="window" lastClr="FFFFFF"/>
              </a:solidFill>
              <a:latin typeface="IBM Plex Sans" panose="020B0503050203000203" pitchFamily="34" charset="0"/>
              <a:ea typeface="+mn-ea"/>
              <a:cs typeface="+mn-cs"/>
            </a:rPr>
            <a:t>In the most ideal service design, a single Microservice should be AUTONOMOUS enough to complete the entire transaction without depending on other Microservices. But that may not always be the case and the user-transaction needs distributed orchestration.</a:t>
          </a:r>
        </a:p>
      </dgm:t>
    </dgm:pt>
    <dgm:pt modelId="{F2FEB98A-361D-4DD8-98B3-EE6E7B8D2097}" type="parTrans" cxnId="{18925512-0A05-440D-ABF6-AFC2C5DEAD70}">
      <dgm:prSet/>
      <dgm:spPr/>
      <dgm:t>
        <a:bodyPr/>
        <a:lstStyle/>
        <a:p>
          <a:endParaRPr lang="en-IN">
            <a:latin typeface="IBM Plex Sans" panose="020B0503050203000203" pitchFamily="34" charset="0"/>
          </a:endParaRPr>
        </a:p>
      </dgm:t>
    </dgm:pt>
    <dgm:pt modelId="{6D00D914-3272-4622-BDD1-BD820EF65095}" type="sibTrans" cxnId="{18925512-0A05-440D-ABF6-AFC2C5DEAD70}">
      <dgm:prSet/>
      <dgm:spPr/>
      <dgm:t>
        <a:bodyPr/>
        <a:lstStyle/>
        <a:p>
          <a:endParaRPr lang="en-IN">
            <a:latin typeface="IBM Plex Sans" panose="020B0503050203000203" pitchFamily="34" charset="0"/>
          </a:endParaRPr>
        </a:p>
      </dgm:t>
    </dgm:pt>
    <dgm:pt modelId="{4E03C99B-DD67-4166-B5DE-69152F44B4A9}">
      <dgm:prSet phldrT="[Text]"/>
      <dgm:spPr>
        <a:xfrm>
          <a:off x="5242552" y="69267"/>
          <a:ext cx="1257070" cy="1817194"/>
        </a:xfrm>
        <a:prstGeom prst="rect">
          <a:avLst/>
        </a:prstGeom>
        <a:solidFill>
          <a:srgbClr val="E2EDFF"/>
        </a:solidFill>
        <a:ln w="12700" cap="flat" cmpd="sng" algn="ctr">
          <a:solidFill>
            <a:srgbClr val="E7E6E6">
              <a:hueOff val="0"/>
              <a:satOff val="0"/>
              <a:lumOff val="0"/>
              <a:alphaOff val="0"/>
            </a:srgbClr>
          </a:solidFill>
          <a:prstDash val="solid"/>
          <a:miter lim="800000"/>
        </a:ln>
        <a:effectLst/>
      </dgm:spPr>
      <dgm:t>
        <a:bodyPr/>
        <a:lstStyle/>
        <a:p>
          <a:pPr>
            <a:buNone/>
          </a:pPr>
          <a:r>
            <a:rPr lang="en-IN" dirty="0">
              <a:solidFill>
                <a:schemeClr val="tx1"/>
              </a:solidFill>
              <a:latin typeface="IBM Plex Sans" panose="020B0503050203000203" pitchFamily="34" charset="0"/>
              <a:ea typeface="+mn-ea"/>
              <a:cs typeface="+mn-cs"/>
            </a:rPr>
            <a:t>The transactions within a SINGLE Microservice can be strongly consistent (that is, ACID).</a:t>
          </a:r>
        </a:p>
      </dgm:t>
    </dgm:pt>
    <dgm:pt modelId="{9F418C31-4770-42C3-B6BB-94E7F503F6D2}" type="parTrans" cxnId="{CD3ABF83-AEA6-4A57-877E-E55510E7FA1F}">
      <dgm:prSet/>
      <dgm:spPr/>
      <dgm:t>
        <a:bodyPr/>
        <a:lstStyle/>
        <a:p>
          <a:endParaRPr lang="en-IN">
            <a:latin typeface="IBM Plex Sans" panose="020B0503050203000203" pitchFamily="34" charset="0"/>
          </a:endParaRPr>
        </a:p>
      </dgm:t>
    </dgm:pt>
    <dgm:pt modelId="{33C2E9AD-0E8F-4B6A-B11F-6934E0ABA6DD}" type="sibTrans" cxnId="{CD3ABF83-AEA6-4A57-877E-E55510E7FA1F}">
      <dgm:prSet/>
      <dgm:spPr/>
      <dgm:t>
        <a:bodyPr/>
        <a:lstStyle/>
        <a:p>
          <a:endParaRPr lang="en-IN">
            <a:latin typeface="IBM Plex Sans" panose="020B0503050203000203" pitchFamily="34" charset="0"/>
          </a:endParaRPr>
        </a:p>
      </dgm:t>
    </dgm:pt>
    <dgm:pt modelId="{0B275AF6-5FAD-45B6-96B1-AFA086D50FED}">
      <dgm:prSet phldrT="[Text]" custT="1"/>
      <dgm:spPr>
        <a:solidFill>
          <a:srgbClr val="0530AD"/>
        </a:solidFill>
        <a:ln w="12700" cap="flat" cmpd="sng" algn="ctr">
          <a:no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IN" sz="1400" kern="1200" dirty="0">
              <a:solidFill>
                <a:sysClr val="window" lastClr="FFFFFF"/>
              </a:solidFill>
              <a:latin typeface="IBM Plex Sans" panose="020B0503050203000203" pitchFamily="34" charset="0"/>
              <a:ea typeface="+mn-ea"/>
              <a:cs typeface="+mn-cs"/>
            </a:rPr>
            <a:t>Patterns exist to handle failures in this eventually consistent, distributed services flow.</a:t>
          </a:r>
        </a:p>
      </dgm:t>
    </dgm:pt>
    <dgm:pt modelId="{76F760B9-5DAD-4D6A-B265-7A6B179EA2D5}" type="parTrans" cxnId="{B6E410FB-AB62-4334-96DE-5C513ABA3A66}">
      <dgm:prSet/>
      <dgm:spPr/>
      <dgm:t>
        <a:bodyPr/>
        <a:lstStyle/>
        <a:p>
          <a:endParaRPr lang="en-IN">
            <a:latin typeface="IBM Plex Sans" panose="020B0503050203000203" pitchFamily="34" charset="0"/>
          </a:endParaRPr>
        </a:p>
      </dgm:t>
    </dgm:pt>
    <dgm:pt modelId="{3447BD3B-D4D6-451E-840A-396DD1166E9C}" type="sibTrans" cxnId="{B6E410FB-AB62-4334-96DE-5C513ABA3A66}">
      <dgm:prSet/>
      <dgm:spPr/>
      <dgm:t>
        <a:bodyPr/>
        <a:lstStyle/>
        <a:p>
          <a:endParaRPr lang="en-IN">
            <a:latin typeface="IBM Plex Sans" panose="020B0503050203000203" pitchFamily="34" charset="0"/>
          </a:endParaRPr>
        </a:p>
      </dgm:t>
    </dgm:pt>
    <dgm:pt modelId="{85F6903F-ECCC-4649-A93C-DA1F8AE57458}" type="pres">
      <dgm:prSet presAssocID="{69E27BF4-9131-47C0-B5A1-7D6F613AC2DE}" presName="diagram" presStyleCnt="0">
        <dgm:presLayoutVars>
          <dgm:dir/>
          <dgm:resizeHandles val="exact"/>
        </dgm:presLayoutVars>
      </dgm:prSet>
      <dgm:spPr/>
    </dgm:pt>
    <dgm:pt modelId="{60278E18-BD4E-4CC2-980C-7AC8B42FA22E}" type="pres">
      <dgm:prSet presAssocID="{6369BABE-E881-4F9B-8D47-506C987EDEE4}" presName="node" presStyleLbl="node1" presStyleIdx="0" presStyleCnt="6" custScaleX="139046" custScaleY="202931">
        <dgm:presLayoutVars>
          <dgm:bulletEnabled val="1"/>
        </dgm:presLayoutVars>
      </dgm:prSet>
      <dgm:spPr>
        <a:xfrm>
          <a:off x="1454" y="168751"/>
          <a:ext cx="2275970" cy="1993002"/>
        </a:xfrm>
        <a:prstGeom prst="rect">
          <a:avLst/>
        </a:prstGeom>
      </dgm:spPr>
    </dgm:pt>
    <dgm:pt modelId="{D09E966E-0E36-407D-9361-17BBF0E45F00}" type="pres">
      <dgm:prSet presAssocID="{A58FD209-9121-4F3F-91A0-B6083CECF5D5}" presName="sibTrans" presStyleCnt="0"/>
      <dgm:spPr/>
    </dgm:pt>
    <dgm:pt modelId="{8B00C95E-BC77-4F9D-8FF4-AA14A179FA56}" type="pres">
      <dgm:prSet presAssocID="{5EEEC33F-06AB-40A6-B988-F2C235D1E92E}" presName="node" presStyleLbl="node1" presStyleIdx="1" presStyleCnt="6" custScaleX="122704" custScaleY="191189">
        <dgm:presLayoutVars>
          <dgm:bulletEnabled val="1"/>
        </dgm:presLayoutVars>
      </dgm:prSet>
      <dgm:spPr>
        <a:xfrm>
          <a:off x="2441110" y="226410"/>
          <a:ext cx="2008477" cy="1877683"/>
        </a:xfrm>
        <a:prstGeom prst="rect">
          <a:avLst/>
        </a:prstGeom>
      </dgm:spPr>
    </dgm:pt>
    <dgm:pt modelId="{A653902D-F8B0-4C13-92BE-53ED9DDE4C3C}" type="pres">
      <dgm:prSet presAssocID="{DBB25BFD-C6FF-4397-9D06-9D09B5A93F96}" presName="sibTrans" presStyleCnt="0"/>
      <dgm:spPr/>
    </dgm:pt>
    <dgm:pt modelId="{6CEE9881-DD7D-497D-B3A6-23659CAFF3CE}" type="pres">
      <dgm:prSet presAssocID="{D3D64680-0B35-41A0-A474-903FFDFF5290}" presName="node" presStyleLbl="node1" presStyleIdx="2" presStyleCnt="6" custScaleX="138194" custScaleY="174633">
        <dgm:presLayoutVars>
          <dgm:bulletEnabled val="1"/>
        </dgm:presLayoutVars>
      </dgm:prSet>
      <dgm:spPr>
        <a:xfrm>
          <a:off x="4613272" y="81211"/>
          <a:ext cx="1636847" cy="2168083"/>
        </a:xfrm>
        <a:prstGeom prst="rect">
          <a:avLst/>
        </a:prstGeom>
      </dgm:spPr>
    </dgm:pt>
    <dgm:pt modelId="{EB33C6DD-6B2B-458E-8102-0DECE342188F}" type="pres">
      <dgm:prSet presAssocID="{A5B944CE-9F7D-4E91-BFCC-C01EB41BACCC}" presName="sibTrans" presStyleCnt="0"/>
      <dgm:spPr/>
    </dgm:pt>
    <dgm:pt modelId="{9152E50A-3157-4EEC-9721-ED298578D69B}" type="pres">
      <dgm:prSet presAssocID="{4E03C99B-DD67-4166-B5DE-69152F44B4A9}" presName="node" presStyleLbl="node1" presStyleIdx="3" presStyleCnt="6" custScaleX="99981" custScaleY="155318" custLinFactX="115575" custLinFactNeighborX="200000" custLinFactNeighborY="-6631">
        <dgm:presLayoutVars>
          <dgm:bulletEnabled val="1"/>
        </dgm:presLayoutVars>
      </dgm:prSet>
      <dgm:spPr/>
    </dgm:pt>
    <dgm:pt modelId="{C802C979-F711-4004-8400-075B5D2A0C4A}" type="pres">
      <dgm:prSet presAssocID="{33C2E9AD-0E8F-4B6A-B11F-6934E0ABA6DD}" presName="sibTrans" presStyleCnt="0"/>
      <dgm:spPr/>
    </dgm:pt>
    <dgm:pt modelId="{EBDBAB46-F59E-4183-BF44-97CF214DA435}" type="pres">
      <dgm:prSet presAssocID="{BDE25351-FEC0-4756-B2CE-DF9DCC037B32}" presName="node" presStyleLbl="node1" presStyleIdx="4" presStyleCnt="6" custScaleX="160173" custScaleY="166498" custLinFactX="-14879" custLinFactNeighborX="-100000" custLinFactNeighborY="-5522">
        <dgm:presLayoutVars>
          <dgm:bulletEnabled val="1"/>
        </dgm:presLayoutVars>
      </dgm:prSet>
      <dgm:spPr>
        <a:xfrm>
          <a:off x="0" y="2394863"/>
          <a:ext cx="2985665" cy="1862139"/>
        </a:xfrm>
        <a:prstGeom prst="rect">
          <a:avLst/>
        </a:prstGeom>
      </dgm:spPr>
    </dgm:pt>
    <dgm:pt modelId="{7B7E620F-BA2E-420B-941C-6D5E832AEC7C}" type="pres">
      <dgm:prSet presAssocID="{6D00D914-3272-4622-BDD1-BD820EF65095}" presName="sibTrans" presStyleCnt="0"/>
      <dgm:spPr/>
    </dgm:pt>
    <dgm:pt modelId="{97FA5277-01CF-4981-830E-A818C19CA8D5}" type="pres">
      <dgm:prSet presAssocID="{0B275AF6-5FAD-45B6-96B1-AFA086D50FED}" presName="node" presStyleLbl="node1" presStyleIdx="5" presStyleCnt="6" custScaleX="135575" custScaleY="162626" custLinFactX="-10903" custLinFactNeighborX="-100000" custLinFactNeighborY="-5522">
        <dgm:presLayoutVars>
          <dgm:bulletEnabled val="1"/>
        </dgm:presLayoutVars>
      </dgm:prSet>
      <dgm:spPr>
        <a:xfrm>
          <a:off x="3200668" y="2416516"/>
          <a:ext cx="2527152" cy="1818834"/>
        </a:xfrm>
        <a:prstGeom prst="rect">
          <a:avLst/>
        </a:prstGeom>
      </dgm:spPr>
    </dgm:pt>
  </dgm:ptLst>
  <dgm:cxnLst>
    <dgm:cxn modelId="{18925512-0A05-440D-ABF6-AFC2C5DEAD70}" srcId="{69E27BF4-9131-47C0-B5A1-7D6F613AC2DE}" destId="{BDE25351-FEC0-4756-B2CE-DF9DCC037B32}" srcOrd="4" destOrd="0" parTransId="{F2FEB98A-361D-4DD8-98B3-EE6E7B8D2097}" sibTransId="{6D00D914-3272-4622-BDD1-BD820EF65095}"/>
    <dgm:cxn modelId="{11ECE85B-057F-4CA8-9F48-E3D0314EEF81}" type="presOf" srcId="{69E27BF4-9131-47C0-B5A1-7D6F613AC2DE}" destId="{85F6903F-ECCC-4649-A93C-DA1F8AE57458}" srcOrd="0" destOrd="0" presId="urn:microsoft.com/office/officeart/2005/8/layout/default"/>
    <dgm:cxn modelId="{84883649-7166-46CE-865F-3A010D0806D8}" srcId="{69E27BF4-9131-47C0-B5A1-7D6F613AC2DE}" destId="{5EEEC33F-06AB-40A6-B988-F2C235D1E92E}" srcOrd="1" destOrd="0" parTransId="{F1621165-18BD-44E3-B263-15AEDAE3DE0F}" sibTransId="{DBB25BFD-C6FF-4397-9D06-9D09B5A93F96}"/>
    <dgm:cxn modelId="{D6BDCC6D-4686-4994-A1A7-128094AF03EC}" type="presOf" srcId="{5EEEC33F-06AB-40A6-B988-F2C235D1E92E}" destId="{8B00C95E-BC77-4F9D-8FF4-AA14A179FA56}" srcOrd="0" destOrd="0" presId="urn:microsoft.com/office/officeart/2005/8/layout/default"/>
    <dgm:cxn modelId="{CD3ABF83-AEA6-4A57-877E-E55510E7FA1F}" srcId="{69E27BF4-9131-47C0-B5A1-7D6F613AC2DE}" destId="{4E03C99B-DD67-4166-B5DE-69152F44B4A9}" srcOrd="3" destOrd="0" parTransId="{9F418C31-4770-42C3-B6BB-94E7F503F6D2}" sibTransId="{33C2E9AD-0E8F-4B6A-B11F-6934E0ABA6DD}"/>
    <dgm:cxn modelId="{2A39078C-8722-4142-A352-092631E11B63}" srcId="{69E27BF4-9131-47C0-B5A1-7D6F613AC2DE}" destId="{6369BABE-E881-4F9B-8D47-506C987EDEE4}" srcOrd="0" destOrd="0" parTransId="{660392B4-2CD3-42C3-B178-4873DAD9488E}" sibTransId="{A58FD209-9121-4F3F-91A0-B6083CECF5D5}"/>
    <dgm:cxn modelId="{DB377A8C-51A0-41EF-BFC3-0052B0A5AB74}" type="presOf" srcId="{BDE25351-FEC0-4756-B2CE-DF9DCC037B32}" destId="{EBDBAB46-F59E-4183-BF44-97CF214DA435}" srcOrd="0" destOrd="0" presId="urn:microsoft.com/office/officeart/2005/8/layout/default"/>
    <dgm:cxn modelId="{E7D2C1C3-267F-4A70-AAB3-5CBFC1E2D763}" type="presOf" srcId="{0B275AF6-5FAD-45B6-96B1-AFA086D50FED}" destId="{97FA5277-01CF-4981-830E-A818C19CA8D5}" srcOrd="0" destOrd="0" presId="urn:microsoft.com/office/officeart/2005/8/layout/default"/>
    <dgm:cxn modelId="{5EA733C5-FA73-429D-8BA8-DBBDAA46B3BD}" type="presOf" srcId="{4E03C99B-DD67-4166-B5DE-69152F44B4A9}" destId="{9152E50A-3157-4EEC-9721-ED298578D69B}" srcOrd="0" destOrd="0" presId="urn:microsoft.com/office/officeart/2005/8/layout/default"/>
    <dgm:cxn modelId="{C48632D0-2753-43A4-A5CC-818A10C8A856}" type="presOf" srcId="{6369BABE-E881-4F9B-8D47-506C987EDEE4}" destId="{60278E18-BD4E-4CC2-980C-7AC8B42FA22E}" srcOrd="0" destOrd="0" presId="urn:microsoft.com/office/officeart/2005/8/layout/default"/>
    <dgm:cxn modelId="{0E51EDEA-1EED-43EA-BA02-E78C719174A9}" srcId="{69E27BF4-9131-47C0-B5A1-7D6F613AC2DE}" destId="{D3D64680-0B35-41A0-A474-903FFDFF5290}" srcOrd="2" destOrd="0" parTransId="{0A2F9D98-566A-4649-A06E-342839F75592}" sibTransId="{A5B944CE-9F7D-4E91-BFCC-C01EB41BACCC}"/>
    <dgm:cxn modelId="{875003F5-00D2-48C1-BB7F-D1C9197B00C5}" type="presOf" srcId="{D3D64680-0B35-41A0-A474-903FFDFF5290}" destId="{6CEE9881-DD7D-497D-B3A6-23659CAFF3CE}" srcOrd="0" destOrd="0" presId="urn:microsoft.com/office/officeart/2005/8/layout/default"/>
    <dgm:cxn modelId="{B6E410FB-AB62-4334-96DE-5C513ABA3A66}" srcId="{69E27BF4-9131-47C0-B5A1-7D6F613AC2DE}" destId="{0B275AF6-5FAD-45B6-96B1-AFA086D50FED}" srcOrd="5" destOrd="0" parTransId="{76F760B9-5DAD-4D6A-B265-7A6B179EA2D5}" sibTransId="{3447BD3B-D4D6-451E-840A-396DD1166E9C}"/>
    <dgm:cxn modelId="{885F618E-8151-4890-B844-311D8B25BB1C}" type="presParOf" srcId="{85F6903F-ECCC-4649-A93C-DA1F8AE57458}" destId="{60278E18-BD4E-4CC2-980C-7AC8B42FA22E}" srcOrd="0" destOrd="0" presId="urn:microsoft.com/office/officeart/2005/8/layout/default"/>
    <dgm:cxn modelId="{7FC90B56-7474-4E1D-A15D-BE99D58E6AF3}" type="presParOf" srcId="{85F6903F-ECCC-4649-A93C-DA1F8AE57458}" destId="{D09E966E-0E36-407D-9361-17BBF0E45F00}" srcOrd="1" destOrd="0" presId="urn:microsoft.com/office/officeart/2005/8/layout/default"/>
    <dgm:cxn modelId="{67CEE710-67F6-46B7-B43B-FDAB3BDFA5D3}" type="presParOf" srcId="{85F6903F-ECCC-4649-A93C-DA1F8AE57458}" destId="{8B00C95E-BC77-4F9D-8FF4-AA14A179FA56}" srcOrd="2" destOrd="0" presId="urn:microsoft.com/office/officeart/2005/8/layout/default"/>
    <dgm:cxn modelId="{52E6666A-5D69-4932-98EE-ECD65D9BF50D}" type="presParOf" srcId="{85F6903F-ECCC-4649-A93C-DA1F8AE57458}" destId="{A653902D-F8B0-4C13-92BE-53ED9DDE4C3C}" srcOrd="3" destOrd="0" presId="urn:microsoft.com/office/officeart/2005/8/layout/default"/>
    <dgm:cxn modelId="{A0C6277E-AF77-4991-84CE-F0CDA0509958}" type="presParOf" srcId="{85F6903F-ECCC-4649-A93C-DA1F8AE57458}" destId="{6CEE9881-DD7D-497D-B3A6-23659CAFF3CE}" srcOrd="4" destOrd="0" presId="urn:microsoft.com/office/officeart/2005/8/layout/default"/>
    <dgm:cxn modelId="{43DFC456-14EC-4630-B8F3-A9E84BEEE577}" type="presParOf" srcId="{85F6903F-ECCC-4649-A93C-DA1F8AE57458}" destId="{EB33C6DD-6B2B-458E-8102-0DECE342188F}" srcOrd="5" destOrd="0" presId="urn:microsoft.com/office/officeart/2005/8/layout/default"/>
    <dgm:cxn modelId="{0B97D7A6-D3B9-43DD-92D6-2BF25CD56B12}" type="presParOf" srcId="{85F6903F-ECCC-4649-A93C-DA1F8AE57458}" destId="{9152E50A-3157-4EEC-9721-ED298578D69B}" srcOrd="6" destOrd="0" presId="urn:microsoft.com/office/officeart/2005/8/layout/default"/>
    <dgm:cxn modelId="{2B81633E-B05C-4764-816F-3C47A73E1EDD}" type="presParOf" srcId="{85F6903F-ECCC-4649-A93C-DA1F8AE57458}" destId="{C802C979-F711-4004-8400-075B5D2A0C4A}" srcOrd="7" destOrd="0" presId="urn:microsoft.com/office/officeart/2005/8/layout/default"/>
    <dgm:cxn modelId="{A359FE8B-5FD0-46DC-B62F-7D398F931EBF}" type="presParOf" srcId="{85F6903F-ECCC-4649-A93C-DA1F8AE57458}" destId="{EBDBAB46-F59E-4183-BF44-97CF214DA435}" srcOrd="8" destOrd="0" presId="urn:microsoft.com/office/officeart/2005/8/layout/default"/>
    <dgm:cxn modelId="{676C46F5-ED03-492F-A148-F964BDF8E34D}" type="presParOf" srcId="{85F6903F-ECCC-4649-A93C-DA1F8AE57458}" destId="{7B7E620F-BA2E-420B-941C-6D5E832AEC7C}" srcOrd="9" destOrd="0" presId="urn:microsoft.com/office/officeart/2005/8/layout/default"/>
    <dgm:cxn modelId="{A1347095-7688-44BB-A486-B058B15703B6}" type="presParOf" srcId="{85F6903F-ECCC-4649-A93C-DA1F8AE57458}" destId="{97FA5277-01CF-4981-830E-A818C19CA8D5}" srcOrd="1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9E27BF4-9131-47C0-B5A1-7D6F613AC2DE}"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IN"/>
        </a:p>
      </dgm:t>
    </dgm:pt>
    <dgm:pt modelId="{1DA486CF-0A9F-4C3B-95C9-0FB03F85552E}">
      <dgm:prSet custT="1"/>
      <dgm:spPr>
        <a:solidFill>
          <a:srgbClr val="0530AD"/>
        </a:solidFill>
        <a:ln w="12700" cap="flat" cmpd="sng" algn="ctr">
          <a:no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IN" sz="1800" kern="1200" dirty="0">
              <a:solidFill>
                <a:sysClr val="window" lastClr="FFFFFF"/>
              </a:solidFill>
              <a:latin typeface="IBM Plex Sans" panose="020B0503050203000203" pitchFamily="34" charset="0"/>
              <a:ea typeface="+mn-ea"/>
              <a:cs typeface="+mn-cs"/>
            </a:rPr>
            <a:t>Traditional monoliths rely on the monolithic database as a reporting store. </a:t>
          </a:r>
        </a:p>
      </dgm:t>
    </dgm:pt>
    <dgm:pt modelId="{E22BB6DE-39ED-494E-8318-66D54FD339A0}" type="parTrans" cxnId="{87E2F003-6394-4AD3-BF09-50465DC743D0}">
      <dgm:prSet/>
      <dgm:spPr/>
      <dgm:t>
        <a:bodyPr/>
        <a:lstStyle/>
        <a:p>
          <a:endParaRPr lang="en-IN">
            <a:latin typeface="IBM Plex Sans" panose="020B0503050203000203" pitchFamily="34" charset="0"/>
          </a:endParaRPr>
        </a:p>
      </dgm:t>
    </dgm:pt>
    <dgm:pt modelId="{F7100525-C9C5-4A58-A79A-B8D15B474ADF}" type="sibTrans" cxnId="{87E2F003-6394-4AD3-BF09-50465DC743D0}">
      <dgm:prSet/>
      <dgm:spPr/>
      <dgm:t>
        <a:bodyPr/>
        <a:lstStyle/>
        <a:p>
          <a:endParaRPr lang="en-IN">
            <a:latin typeface="IBM Plex Sans" panose="020B0503050203000203" pitchFamily="34" charset="0"/>
          </a:endParaRPr>
        </a:p>
      </dgm:t>
    </dgm:pt>
    <dgm:pt modelId="{91D1D0DA-5E22-4645-A31B-2E6319D864CA}">
      <dgm:prSet phldrT="[Text]" custT="1"/>
      <dgm:spPr>
        <a:solidFill>
          <a:srgbClr val="0530AD"/>
        </a:solidFill>
        <a:ln w="12700" cap="flat" cmpd="sng" algn="ctr">
          <a:no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IN" sz="1800" kern="1200" dirty="0">
              <a:solidFill>
                <a:sysClr val="window" lastClr="FFFFFF"/>
              </a:solidFill>
              <a:latin typeface="IBM Plex Sans" panose="020B0503050203000203" pitchFamily="34" charset="0"/>
              <a:ea typeface="+mn-ea"/>
              <a:cs typeface="+mn-cs"/>
            </a:rPr>
            <a:t>The reports may be run on a read replica; but, semantically (schema-wise) the reporting database is the same as the online database.</a:t>
          </a:r>
        </a:p>
      </dgm:t>
    </dgm:pt>
    <dgm:pt modelId="{E89A8E54-EDE3-4ECF-ACEC-EA4C3E6BDFC1}" type="parTrans" cxnId="{368075B6-5BE1-4F72-8DFB-447998B72ABF}">
      <dgm:prSet/>
      <dgm:spPr/>
      <dgm:t>
        <a:bodyPr/>
        <a:lstStyle/>
        <a:p>
          <a:endParaRPr lang="en-IN">
            <a:latin typeface="IBM Plex Sans" panose="020B0503050203000203" pitchFamily="34" charset="0"/>
          </a:endParaRPr>
        </a:p>
      </dgm:t>
    </dgm:pt>
    <dgm:pt modelId="{0B8AA890-7404-4C0F-AA28-700CD1B2FC96}" type="sibTrans" cxnId="{368075B6-5BE1-4F72-8DFB-447998B72ABF}">
      <dgm:prSet/>
      <dgm:spPr/>
      <dgm:t>
        <a:bodyPr/>
        <a:lstStyle/>
        <a:p>
          <a:endParaRPr lang="en-IN">
            <a:latin typeface="IBM Plex Sans" panose="020B0503050203000203" pitchFamily="34" charset="0"/>
          </a:endParaRPr>
        </a:p>
      </dgm:t>
    </dgm:pt>
    <dgm:pt modelId="{E143547B-5293-4BD3-8382-C602C5328008}">
      <dgm:prSet phldrT="[Text]" custT="1"/>
      <dgm:spPr>
        <a:solidFill>
          <a:srgbClr val="0530AD"/>
        </a:solidFill>
        <a:ln w="12700" cap="flat" cmpd="sng" algn="ctr">
          <a:no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IN" sz="1800" kern="1200" dirty="0">
              <a:solidFill>
                <a:sysClr val="window" lastClr="FFFFFF"/>
              </a:solidFill>
              <a:latin typeface="IBM Plex Sans" panose="020B0503050203000203" pitchFamily="34" charset="0"/>
              <a:ea typeface="+mn-ea"/>
              <a:cs typeface="+mn-cs"/>
            </a:rPr>
            <a:t>Some instances have batch jobs that Extract, Transform and Load data from online DB and ship it to a warehouse to be used for specialized reporting tools such as Cognos.</a:t>
          </a:r>
        </a:p>
      </dgm:t>
    </dgm:pt>
    <dgm:pt modelId="{336A7017-6F10-4CE5-BFE1-0FC5DD503AAB}" type="parTrans" cxnId="{413FC69E-62A8-4AC3-8DA2-6F1E23820AC4}">
      <dgm:prSet/>
      <dgm:spPr/>
      <dgm:t>
        <a:bodyPr/>
        <a:lstStyle/>
        <a:p>
          <a:endParaRPr lang="en-IN">
            <a:latin typeface="IBM Plex Sans" panose="020B0503050203000203" pitchFamily="34" charset="0"/>
          </a:endParaRPr>
        </a:p>
      </dgm:t>
    </dgm:pt>
    <dgm:pt modelId="{A4F49290-6AC9-4395-BEA3-BC23431BC3A0}" type="sibTrans" cxnId="{413FC69E-62A8-4AC3-8DA2-6F1E23820AC4}">
      <dgm:prSet/>
      <dgm:spPr/>
      <dgm:t>
        <a:bodyPr/>
        <a:lstStyle/>
        <a:p>
          <a:endParaRPr lang="en-IN">
            <a:latin typeface="IBM Plex Sans" panose="020B0503050203000203" pitchFamily="34" charset="0"/>
          </a:endParaRPr>
        </a:p>
      </dgm:t>
    </dgm:pt>
    <dgm:pt modelId="{A57386EE-0501-4ABF-AA23-5E3FC602A9C9}">
      <dgm:prSet phldrT="[Text]" custT="1"/>
      <dgm:spPr>
        <a:solidFill>
          <a:srgbClr val="0530AD"/>
        </a:solidFill>
        <a:ln w="12700" cap="flat" cmpd="sng" algn="ctr">
          <a:no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IN" sz="1700" kern="1200" dirty="0">
              <a:solidFill>
                <a:sysClr val="window" lastClr="FFFFFF"/>
              </a:solidFill>
              <a:latin typeface="IBM Plex Sans" panose="020B0503050203000203" pitchFamily="34" charset="0"/>
              <a:ea typeface="+mn-ea"/>
              <a:cs typeface="+mn-cs"/>
            </a:rPr>
            <a:t>In a distributed Microservices architecture, reporting across services is a challenge since each Microservice own its own schema and (as we saw before), the database level relationships for tables across Microservices schemas is broken for Microservices to provide the isolation in Microservices.</a:t>
          </a:r>
        </a:p>
      </dgm:t>
    </dgm:pt>
    <dgm:pt modelId="{EE32CD3A-DCCE-4E74-A7C1-1A95C3A41985}" type="parTrans" cxnId="{4537619E-88E3-443E-A33A-59D80DDE82B6}">
      <dgm:prSet/>
      <dgm:spPr/>
      <dgm:t>
        <a:bodyPr/>
        <a:lstStyle/>
        <a:p>
          <a:endParaRPr lang="en-IN">
            <a:latin typeface="IBM Plex Sans" panose="020B0503050203000203" pitchFamily="34" charset="0"/>
          </a:endParaRPr>
        </a:p>
      </dgm:t>
    </dgm:pt>
    <dgm:pt modelId="{1CEDBE82-2AA8-4EE8-B1E7-21E3D2768044}" type="sibTrans" cxnId="{4537619E-88E3-443E-A33A-59D80DDE82B6}">
      <dgm:prSet/>
      <dgm:spPr/>
      <dgm:t>
        <a:bodyPr/>
        <a:lstStyle/>
        <a:p>
          <a:endParaRPr lang="en-IN">
            <a:latin typeface="IBM Plex Sans" panose="020B0503050203000203" pitchFamily="34" charset="0"/>
          </a:endParaRPr>
        </a:p>
      </dgm:t>
    </dgm:pt>
    <dgm:pt modelId="{8A9B6367-7231-4B5D-9F00-9E99C5C3617A}">
      <dgm:prSet phldrT="[Text]" custT="1"/>
      <dgm:spPr>
        <a:solidFill>
          <a:srgbClr val="0530AD"/>
        </a:solidFill>
        <a:ln w="12700" cap="flat" cmpd="sng" algn="ctr">
          <a:no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IN" sz="1700" kern="1200" dirty="0">
              <a:solidFill>
                <a:sysClr val="window" lastClr="FFFFFF"/>
              </a:solidFill>
              <a:latin typeface="IBM Plex Sans" panose="020B0503050203000203" pitchFamily="34" charset="0"/>
              <a:ea typeface="+mn-ea"/>
              <a:cs typeface="+mn-cs"/>
            </a:rPr>
            <a:t>There is limited optimization of the data for reporting purposes since it is essentially same as online database, which usually is an RDBMS. The optimization of data for reporting is not based on choice of underlying datastore such as graph, Document, key-value, or column DBs (the NOSQLs).</a:t>
          </a:r>
        </a:p>
      </dgm:t>
    </dgm:pt>
    <dgm:pt modelId="{B6922915-B5B0-4B1F-BF2A-42452E76E3F0}" type="parTrans" cxnId="{C8C3B238-D487-4181-BAE6-5EAF46688052}">
      <dgm:prSet/>
      <dgm:spPr/>
      <dgm:t>
        <a:bodyPr/>
        <a:lstStyle/>
        <a:p>
          <a:endParaRPr lang="en-IN">
            <a:latin typeface="IBM Plex Sans" panose="020B0503050203000203" pitchFamily="34" charset="0"/>
          </a:endParaRPr>
        </a:p>
      </dgm:t>
    </dgm:pt>
    <dgm:pt modelId="{EB592BF2-69B0-42E0-A2C7-ECADF80055D1}" type="sibTrans" cxnId="{C8C3B238-D487-4181-BAE6-5EAF46688052}">
      <dgm:prSet/>
      <dgm:spPr/>
      <dgm:t>
        <a:bodyPr/>
        <a:lstStyle/>
        <a:p>
          <a:endParaRPr lang="en-IN">
            <a:latin typeface="IBM Plex Sans" panose="020B0503050203000203" pitchFamily="34" charset="0"/>
          </a:endParaRPr>
        </a:p>
      </dgm:t>
    </dgm:pt>
    <dgm:pt modelId="{EC5031E4-E33D-4B97-8E38-750DE1A6F6E8}">
      <dgm:prSet phldrT="[Text]" custT="1"/>
      <dgm:spPr>
        <a:solidFill>
          <a:srgbClr val="E2EDFF"/>
        </a:solidFill>
        <a:ln w="12700" cap="flat" cmpd="sng" algn="ctr">
          <a:solidFill>
            <a:srgbClr val="E7E6E6">
              <a:hueOff val="0"/>
              <a:satOff val="0"/>
              <a:lumOff val="0"/>
              <a:alphaOff val="0"/>
            </a:srgbClr>
          </a:solidFill>
          <a:prstDash val="solid"/>
          <a:miter lim="800000"/>
        </a:ln>
        <a:effectLst/>
      </dgm:spPr>
      <dgm:t>
        <a:bodyPr spcFirstLastPara="0" vert="horz" wrap="square" lIns="64770" tIns="64770" rIns="64770" bIns="64770" numCol="1" spcCol="1270" anchor="ctr" anchorCtr="0"/>
        <a:lstStyle/>
        <a:p>
          <a:pPr marL="0" lvl="0" indent="0" algn="ctr" defTabSz="755650">
            <a:lnSpc>
              <a:spcPct val="90000"/>
            </a:lnSpc>
            <a:spcBef>
              <a:spcPct val="0"/>
            </a:spcBef>
            <a:spcAft>
              <a:spcPct val="35000"/>
            </a:spcAft>
            <a:buNone/>
          </a:pPr>
          <a:r>
            <a:rPr lang="en-IN" sz="2200" kern="1200" dirty="0">
              <a:solidFill>
                <a:srgbClr val="000000"/>
              </a:solidFill>
              <a:latin typeface="IBM Plex Sans" panose="020B0503050203000203" pitchFamily="34" charset="0"/>
              <a:ea typeface="+mn-ea"/>
              <a:cs typeface="+mn-cs"/>
            </a:rPr>
            <a:t>The data for reporting needs to be brought together somehow to present the reporting system, a system wide view of data and to run the reporting queries.</a:t>
          </a:r>
        </a:p>
      </dgm:t>
    </dgm:pt>
    <dgm:pt modelId="{DE7A478F-62D5-44BF-957F-2B1A70DBA99C}" type="parTrans" cxnId="{5DEFBAAA-1F0C-43C7-898E-7CED1DAACB0A}">
      <dgm:prSet/>
      <dgm:spPr/>
      <dgm:t>
        <a:bodyPr/>
        <a:lstStyle/>
        <a:p>
          <a:endParaRPr lang="en-IN">
            <a:latin typeface="IBM Plex Sans" panose="020B0503050203000203" pitchFamily="34" charset="0"/>
          </a:endParaRPr>
        </a:p>
      </dgm:t>
    </dgm:pt>
    <dgm:pt modelId="{3C1B6845-1E70-440E-9C48-240B44344751}" type="sibTrans" cxnId="{5DEFBAAA-1F0C-43C7-898E-7CED1DAACB0A}">
      <dgm:prSet/>
      <dgm:spPr/>
      <dgm:t>
        <a:bodyPr/>
        <a:lstStyle/>
        <a:p>
          <a:endParaRPr lang="en-IN">
            <a:latin typeface="IBM Plex Sans" panose="020B0503050203000203" pitchFamily="34" charset="0"/>
          </a:endParaRPr>
        </a:p>
      </dgm:t>
    </dgm:pt>
    <dgm:pt modelId="{190FE9FE-F1A7-4123-9FED-7F6CDCFA7D83}" type="pres">
      <dgm:prSet presAssocID="{69E27BF4-9131-47C0-B5A1-7D6F613AC2DE}" presName="diagram" presStyleCnt="0">
        <dgm:presLayoutVars>
          <dgm:dir/>
          <dgm:resizeHandles val="exact"/>
        </dgm:presLayoutVars>
      </dgm:prSet>
      <dgm:spPr/>
    </dgm:pt>
    <dgm:pt modelId="{9EF2CA7B-859C-4D6B-BDE4-A97C7494D9FB}" type="pres">
      <dgm:prSet presAssocID="{1DA486CF-0A9F-4C3B-95C9-0FB03F85552E}" presName="node" presStyleLbl="node1" presStyleIdx="0" presStyleCnt="6">
        <dgm:presLayoutVars>
          <dgm:bulletEnabled val="1"/>
        </dgm:presLayoutVars>
      </dgm:prSet>
      <dgm:spPr/>
    </dgm:pt>
    <dgm:pt modelId="{96872C0E-3D8D-4E0C-8CF6-33A1FD1EBC03}" type="pres">
      <dgm:prSet presAssocID="{F7100525-C9C5-4A58-A79A-B8D15B474ADF}" presName="sibTrans" presStyleCnt="0"/>
      <dgm:spPr/>
    </dgm:pt>
    <dgm:pt modelId="{94F6303F-BA4A-4BA2-B270-FEF345DD45C6}" type="pres">
      <dgm:prSet presAssocID="{91D1D0DA-5E22-4645-A31B-2E6319D864CA}" presName="node" presStyleLbl="node1" presStyleIdx="1" presStyleCnt="6">
        <dgm:presLayoutVars>
          <dgm:bulletEnabled val="1"/>
        </dgm:presLayoutVars>
      </dgm:prSet>
      <dgm:spPr/>
    </dgm:pt>
    <dgm:pt modelId="{CDE72B4E-603B-4F32-8761-914B9741B061}" type="pres">
      <dgm:prSet presAssocID="{0B8AA890-7404-4C0F-AA28-700CD1B2FC96}" presName="sibTrans" presStyleCnt="0"/>
      <dgm:spPr/>
    </dgm:pt>
    <dgm:pt modelId="{1E2F5327-16F6-495C-BAA7-F7992B51B79A}" type="pres">
      <dgm:prSet presAssocID="{E143547B-5293-4BD3-8382-C602C5328008}" presName="node" presStyleLbl="node1" presStyleIdx="2" presStyleCnt="6">
        <dgm:presLayoutVars>
          <dgm:bulletEnabled val="1"/>
        </dgm:presLayoutVars>
      </dgm:prSet>
      <dgm:spPr/>
    </dgm:pt>
    <dgm:pt modelId="{E01CB86D-DC44-44E7-A539-96FEEC4824BC}" type="pres">
      <dgm:prSet presAssocID="{A4F49290-6AC9-4395-BEA3-BC23431BC3A0}" presName="sibTrans" presStyleCnt="0"/>
      <dgm:spPr/>
    </dgm:pt>
    <dgm:pt modelId="{B4A0B0ED-5F23-4C84-8DAE-4CAF1A4718CA}" type="pres">
      <dgm:prSet presAssocID="{8A9B6367-7231-4B5D-9F00-9E99C5C3617A}" presName="node" presStyleLbl="node1" presStyleIdx="3" presStyleCnt="6">
        <dgm:presLayoutVars>
          <dgm:bulletEnabled val="1"/>
        </dgm:presLayoutVars>
      </dgm:prSet>
      <dgm:spPr/>
    </dgm:pt>
    <dgm:pt modelId="{8250030F-DC77-4418-A6B8-0553AF0E3A3A}" type="pres">
      <dgm:prSet presAssocID="{EB592BF2-69B0-42E0-A2C7-ECADF80055D1}" presName="sibTrans" presStyleCnt="0"/>
      <dgm:spPr/>
    </dgm:pt>
    <dgm:pt modelId="{AFCB2604-9A68-4482-BD65-99A3BF858F85}" type="pres">
      <dgm:prSet presAssocID="{A57386EE-0501-4ABF-AA23-5E3FC602A9C9}" presName="node" presStyleLbl="node1" presStyleIdx="4" presStyleCnt="6">
        <dgm:presLayoutVars>
          <dgm:bulletEnabled val="1"/>
        </dgm:presLayoutVars>
      </dgm:prSet>
      <dgm:spPr/>
    </dgm:pt>
    <dgm:pt modelId="{A69B1E86-A57B-4DEC-8DC0-7CBFB0649C00}" type="pres">
      <dgm:prSet presAssocID="{1CEDBE82-2AA8-4EE8-B1E7-21E3D2768044}" presName="sibTrans" presStyleCnt="0"/>
      <dgm:spPr/>
    </dgm:pt>
    <dgm:pt modelId="{3B679FDC-21FF-4DA5-BBF7-7CB28766EF2A}" type="pres">
      <dgm:prSet presAssocID="{EC5031E4-E33D-4B97-8E38-750DE1A6F6E8}" presName="node" presStyleLbl="node1" presStyleIdx="5" presStyleCnt="6">
        <dgm:presLayoutVars>
          <dgm:bulletEnabled val="1"/>
        </dgm:presLayoutVars>
      </dgm:prSet>
      <dgm:spPr/>
    </dgm:pt>
  </dgm:ptLst>
  <dgm:cxnLst>
    <dgm:cxn modelId="{87E2F003-6394-4AD3-BF09-50465DC743D0}" srcId="{69E27BF4-9131-47C0-B5A1-7D6F613AC2DE}" destId="{1DA486CF-0A9F-4C3B-95C9-0FB03F85552E}" srcOrd="0" destOrd="0" parTransId="{E22BB6DE-39ED-494E-8318-66D54FD339A0}" sibTransId="{F7100525-C9C5-4A58-A79A-B8D15B474ADF}"/>
    <dgm:cxn modelId="{C8C3B238-D487-4181-BAE6-5EAF46688052}" srcId="{69E27BF4-9131-47C0-B5A1-7D6F613AC2DE}" destId="{8A9B6367-7231-4B5D-9F00-9E99C5C3617A}" srcOrd="3" destOrd="0" parTransId="{B6922915-B5B0-4B1F-BF2A-42452E76E3F0}" sibTransId="{EB592BF2-69B0-42E0-A2C7-ECADF80055D1}"/>
    <dgm:cxn modelId="{CE9F1F5F-8BA3-4934-98E5-BCA47B4B7369}" type="presOf" srcId="{1DA486CF-0A9F-4C3B-95C9-0FB03F85552E}" destId="{9EF2CA7B-859C-4D6B-BDE4-A97C7494D9FB}" srcOrd="0" destOrd="0" presId="urn:microsoft.com/office/officeart/2005/8/layout/default"/>
    <dgm:cxn modelId="{E992DA6E-3397-4E42-AF09-D0C740D33531}" type="presOf" srcId="{8A9B6367-7231-4B5D-9F00-9E99C5C3617A}" destId="{B4A0B0ED-5F23-4C84-8DAE-4CAF1A4718CA}" srcOrd="0" destOrd="0" presId="urn:microsoft.com/office/officeart/2005/8/layout/default"/>
    <dgm:cxn modelId="{428FFE70-55C3-48B6-AF95-37179F14F766}" type="presOf" srcId="{EC5031E4-E33D-4B97-8E38-750DE1A6F6E8}" destId="{3B679FDC-21FF-4DA5-BBF7-7CB28766EF2A}" srcOrd="0" destOrd="0" presId="urn:microsoft.com/office/officeart/2005/8/layout/default"/>
    <dgm:cxn modelId="{F8C35A78-1D5E-4093-82B1-95459A9391B0}" type="presOf" srcId="{E143547B-5293-4BD3-8382-C602C5328008}" destId="{1E2F5327-16F6-495C-BAA7-F7992B51B79A}" srcOrd="0" destOrd="0" presId="urn:microsoft.com/office/officeart/2005/8/layout/default"/>
    <dgm:cxn modelId="{4537619E-88E3-443E-A33A-59D80DDE82B6}" srcId="{69E27BF4-9131-47C0-B5A1-7D6F613AC2DE}" destId="{A57386EE-0501-4ABF-AA23-5E3FC602A9C9}" srcOrd="4" destOrd="0" parTransId="{EE32CD3A-DCCE-4E74-A7C1-1A95C3A41985}" sibTransId="{1CEDBE82-2AA8-4EE8-B1E7-21E3D2768044}"/>
    <dgm:cxn modelId="{413FC69E-62A8-4AC3-8DA2-6F1E23820AC4}" srcId="{69E27BF4-9131-47C0-B5A1-7D6F613AC2DE}" destId="{E143547B-5293-4BD3-8382-C602C5328008}" srcOrd="2" destOrd="0" parTransId="{336A7017-6F10-4CE5-BFE1-0FC5DD503AAB}" sibTransId="{A4F49290-6AC9-4395-BEA3-BC23431BC3A0}"/>
    <dgm:cxn modelId="{D3E7D4A4-C212-4016-8CFA-CDA12DE4FF56}" type="presOf" srcId="{91D1D0DA-5E22-4645-A31B-2E6319D864CA}" destId="{94F6303F-BA4A-4BA2-B270-FEF345DD45C6}" srcOrd="0" destOrd="0" presId="urn:microsoft.com/office/officeart/2005/8/layout/default"/>
    <dgm:cxn modelId="{5DEFBAAA-1F0C-43C7-898E-7CED1DAACB0A}" srcId="{69E27BF4-9131-47C0-B5A1-7D6F613AC2DE}" destId="{EC5031E4-E33D-4B97-8E38-750DE1A6F6E8}" srcOrd="5" destOrd="0" parTransId="{DE7A478F-62D5-44BF-957F-2B1A70DBA99C}" sibTransId="{3C1B6845-1E70-440E-9C48-240B44344751}"/>
    <dgm:cxn modelId="{368075B6-5BE1-4F72-8DFB-447998B72ABF}" srcId="{69E27BF4-9131-47C0-B5A1-7D6F613AC2DE}" destId="{91D1D0DA-5E22-4645-A31B-2E6319D864CA}" srcOrd="1" destOrd="0" parTransId="{E89A8E54-EDE3-4ECF-ACEC-EA4C3E6BDFC1}" sibTransId="{0B8AA890-7404-4C0F-AA28-700CD1B2FC96}"/>
    <dgm:cxn modelId="{637C01CC-630A-4DA4-B16B-8C0B269ADCEB}" type="presOf" srcId="{A57386EE-0501-4ABF-AA23-5E3FC602A9C9}" destId="{AFCB2604-9A68-4482-BD65-99A3BF858F85}" srcOrd="0" destOrd="0" presId="urn:microsoft.com/office/officeart/2005/8/layout/default"/>
    <dgm:cxn modelId="{177A1BDD-EBB0-4582-A45F-FF2B714B3B6D}" type="presOf" srcId="{69E27BF4-9131-47C0-B5A1-7D6F613AC2DE}" destId="{190FE9FE-F1A7-4123-9FED-7F6CDCFA7D83}" srcOrd="0" destOrd="0" presId="urn:microsoft.com/office/officeart/2005/8/layout/default"/>
    <dgm:cxn modelId="{9E196097-D048-494C-B915-E8B51CB7E8EF}" type="presParOf" srcId="{190FE9FE-F1A7-4123-9FED-7F6CDCFA7D83}" destId="{9EF2CA7B-859C-4D6B-BDE4-A97C7494D9FB}" srcOrd="0" destOrd="0" presId="urn:microsoft.com/office/officeart/2005/8/layout/default"/>
    <dgm:cxn modelId="{61A1EC70-3899-41A1-A070-23B25DB74956}" type="presParOf" srcId="{190FE9FE-F1A7-4123-9FED-7F6CDCFA7D83}" destId="{96872C0E-3D8D-4E0C-8CF6-33A1FD1EBC03}" srcOrd="1" destOrd="0" presId="urn:microsoft.com/office/officeart/2005/8/layout/default"/>
    <dgm:cxn modelId="{A58FD873-1151-4D1D-B790-F23C9CB4B90B}" type="presParOf" srcId="{190FE9FE-F1A7-4123-9FED-7F6CDCFA7D83}" destId="{94F6303F-BA4A-4BA2-B270-FEF345DD45C6}" srcOrd="2" destOrd="0" presId="urn:microsoft.com/office/officeart/2005/8/layout/default"/>
    <dgm:cxn modelId="{CBF08FCE-F267-4BAD-B7EC-9AFDC732CBEF}" type="presParOf" srcId="{190FE9FE-F1A7-4123-9FED-7F6CDCFA7D83}" destId="{CDE72B4E-603B-4F32-8761-914B9741B061}" srcOrd="3" destOrd="0" presId="urn:microsoft.com/office/officeart/2005/8/layout/default"/>
    <dgm:cxn modelId="{08E07C3C-B981-4B55-85CF-12C802C49805}" type="presParOf" srcId="{190FE9FE-F1A7-4123-9FED-7F6CDCFA7D83}" destId="{1E2F5327-16F6-495C-BAA7-F7992B51B79A}" srcOrd="4" destOrd="0" presId="urn:microsoft.com/office/officeart/2005/8/layout/default"/>
    <dgm:cxn modelId="{2A952E14-2369-4400-BE6F-FEE50B532A14}" type="presParOf" srcId="{190FE9FE-F1A7-4123-9FED-7F6CDCFA7D83}" destId="{E01CB86D-DC44-44E7-A539-96FEEC4824BC}" srcOrd="5" destOrd="0" presId="urn:microsoft.com/office/officeart/2005/8/layout/default"/>
    <dgm:cxn modelId="{1E1D40E5-3BBC-460B-9B46-6505583C7406}" type="presParOf" srcId="{190FE9FE-F1A7-4123-9FED-7F6CDCFA7D83}" destId="{B4A0B0ED-5F23-4C84-8DAE-4CAF1A4718CA}" srcOrd="6" destOrd="0" presId="urn:microsoft.com/office/officeart/2005/8/layout/default"/>
    <dgm:cxn modelId="{FF3BECB8-BE94-465D-8C51-C938923E31E2}" type="presParOf" srcId="{190FE9FE-F1A7-4123-9FED-7F6CDCFA7D83}" destId="{8250030F-DC77-4418-A6B8-0553AF0E3A3A}" srcOrd="7" destOrd="0" presId="urn:microsoft.com/office/officeart/2005/8/layout/default"/>
    <dgm:cxn modelId="{0C1FA227-8FA3-412C-9EE4-44F1D4F056B8}" type="presParOf" srcId="{190FE9FE-F1A7-4123-9FED-7F6CDCFA7D83}" destId="{AFCB2604-9A68-4482-BD65-99A3BF858F85}" srcOrd="8" destOrd="0" presId="urn:microsoft.com/office/officeart/2005/8/layout/default"/>
    <dgm:cxn modelId="{78584034-DA33-402F-97C8-FAA309707D23}" type="presParOf" srcId="{190FE9FE-F1A7-4123-9FED-7F6CDCFA7D83}" destId="{A69B1E86-A57B-4DEC-8DC0-7CBFB0649C00}" srcOrd="9" destOrd="0" presId="urn:microsoft.com/office/officeart/2005/8/layout/default"/>
    <dgm:cxn modelId="{CB784A06-A4D5-4444-B131-C32C190F89B2}" type="presParOf" srcId="{190FE9FE-F1A7-4123-9FED-7F6CDCFA7D83}" destId="{3B679FDC-21FF-4DA5-BBF7-7CB28766EF2A}"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9E27BF4-9131-47C0-B5A1-7D6F613AC2DE}"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IN"/>
        </a:p>
      </dgm:t>
    </dgm:pt>
    <dgm:pt modelId="{83AC7B6D-9A87-4D4A-87DD-3D028F881EEC}">
      <dgm:prSet/>
      <dgm:spPr>
        <a:xfrm>
          <a:off x="1200" y="218940"/>
          <a:ext cx="6013652" cy="2589798"/>
        </a:xfrm>
        <a:solidFill>
          <a:srgbClr val="0530AD"/>
        </a:solidFill>
        <a:ln w="12700" cap="flat" cmpd="sng" algn="ctr">
          <a:noFill/>
          <a:prstDash val="solid"/>
          <a:miter lim="800000"/>
        </a:ln>
        <a:effectLst/>
      </dgm:spPr>
      <dgm:t>
        <a:bodyPr/>
        <a:lstStyle/>
        <a:p>
          <a:pPr>
            <a:buNone/>
          </a:pPr>
          <a:r>
            <a:rPr lang="en-IN" dirty="0">
              <a:solidFill>
                <a:sysClr val="window" lastClr="FFFFFF"/>
              </a:solidFill>
              <a:latin typeface="IBM Plex Sans" panose="020B0503050203000203" pitchFamily="34" charset="0"/>
              <a:ea typeface="+mn-ea"/>
              <a:cs typeface="+mn-cs"/>
            </a:rPr>
            <a:t>The applicability of Microservices as isolation of boundaries across sub-domains is easy to see in the business services that provide the processing workloads for a user journey. The big leverages that this architecture provides is: Independent Delivery and Release, Autonomous Cross Functional and Focussed Teams, and overall services isolation in Time and Space.</a:t>
          </a:r>
        </a:p>
      </dgm:t>
    </dgm:pt>
    <dgm:pt modelId="{D37692F2-02C3-4AD4-903B-DAA2F73BF2D4}" type="parTrans" cxnId="{5E2A87C4-84B4-4394-B0B6-A31CD1DB2905}">
      <dgm:prSet/>
      <dgm:spPr/>
      <dgm:t>
        <a:bodyPr/>
        <a:lstStyle/>
        <a:p>
          <a:endParaRPr lang="en-IN">
            <a:latin typeface="IBM Plex Sans" panose="020B0503050203000203" pitchFamily="34" charset="0"/>
          </a:endParaRPr>
        </a:p>
      </dgm:t>
    </dgm:pt>
    <dgm:pt modelId="{A1347CED-AD3F-47A4-9B2F-14D5C76ACE6C}" type="sibTrans" cxnId="{5E2A87C4-84B4-4394-B0B6-A31CD1DB2905}">
      <dgm:prSet/>
      <dgm:spPr/>
      <dgm:t>
        <a:bodyPr/>
        <a:lstStyle/>
        <a:p>
          <a:endParaRPr lang="en-IN">
            <a:latin typeface="IBM Plex Sans" panose="020B0503050203000203" pitchFamily="34" charset="0"/>
          </a:endParaRPr>
        </a:p>
      </dgm:t>
    </dgm:pt>
    <dgm:pt modelId="{5B1962E7-7FFA-4AE5-8814-D26A0AD379C8}">
      <dgm:prSet phldrT="[Text]"/>
      <dgm:spPr>
        <a:xfrm>
          <a:off x="6263964" y="218940"/>
          <a:ext cx="5212459" cy="2589798"/>
        </a:xfrm>
        <a:solidFill>
          <a:srgbClr val="0530AD"/>
        </a:solidFill>
        <a:ln w="12700" cap="flat" cmpd="sng" algn="ctr">
          <a:noFill/>
          <a:prstDash val="solid"/>
          <a:miter lim="800000"/>
        </a:ln>
        <a:effectLst/>
      </dgm:spPr>
      <dgm:t>
        <a:bodyPr/>
        <a:lstStyle/>
        <a:p>
          <a:pPr>
            <a:buNone/>
          </a:pPr>
          <a:r>
            <a:rPr lang="en-IN" dirty="0">
              <a:solidFill>
                <a:sysClr val="window" lastClr="FFFFFF"/>
              </a:solidFill>
              <a:latin typeface="IBM Plex Sans" panose="020B0503050203000203" pitchFamily="34" charset="0"/>
              <a:ea typeface="+mn-ea"/>
              <a:cs typeface="+mn-cs"/>
            </a:rPr>
            <a:t>Microfrontends is the logical application of this architecture to the front-end layer, that is, using the domain and service boundaries in front-end, so that a business functionality is completely and truly autonomous across all layers and can leverage independent delivery, single team ownership, and autonomy of design decisions within the team across all layers. Teams that are organized around business services get to own the service end2end across all layers.</a:t>
          </a:r>
        </a:p>
      </dgm:t>
    </dgm:pt>
    <dgm:pt modelId="{F43D6F95-546F-4BF0-8A52-82056B9BE01C}" type="parTrans" cxnId="{2F89F730-1375-408E-A295-EF597016E693}">
      <dgm:prSet/>
      <dgm:spPr/>
      <dgm:t>
        <a:bodyPr/>
        <a:lstStyle/>
        <a:p>
          <a:endParaRPr lang="en-IN">
            <a:latin typeface="IBM Plex Sans" panose="020B0503050203000203" pitchFamily="34" charset="0"/>
          </a:endParaRPr>
        </a:p>
      </dgm:t>
    </dgm:pt>
    <dgm:pt modelId="{A7CC24FC-E10F-46FD-AC0C-FEEA72CD5E99}" type="sibTrans" cxnId="{2F89F730-1375-408E-A295-EF597016E693}">
      <dgm:prSet/>
      <dgm:spPr/>
      <dgm:t>
        <a:bodyPr/>
        <a:lstStyle/>
        <a:p>
          <a:endParaRPr lang="en-IN">
            <a:latin typeface="IBM Plex Sans" panose="020B0503050203000203" pitchFamily="34" charset="0"/>
          </a:endParaRPr>
        </a:p>
      </dgm:t>
    </dgm:pt>
    <dgm:pt modelId="{712641B1-FB82-4B27-AC8B-844DA10B91C2}">
      <dgm:prSet phldrT="[Text]"/>
      <dgm:spPr>
        <a:xfrm>
          <a:off x="1065293" y="3184217"/>
          <a:ext cx="5514034" cy="2147376"/>
        </a:xfrm>
        <a:solidFill>
          <a:srgbClr val="0530AD"/>
        </a:solidFill>
        <a:ln w="12700" cap="flat" cmpd="sng" algn="ctr">
          <a:noFill/>
          <a:prstDash val="solid"/>
          <a:miter lim="800000"/>
        </a:ln>
        <a:effectLst/>
      </dgm:spPr>
      <dgm:t>
        <a:bodyPr/>
        <a:lstStyle/>
        <a:p>
          <a:pPr>
            <a:buNone/>
          </a:pPr>
          <a:r>
            <a:rPr lang="en-IN" dirty="0">
              <a:solidFill>
                <a:sysClr val="window" lastClr="FFFFFF"/>
              </a:solidFill>
              <a:latin typeface="IBM Plex Sans" panose="020B0503050203000203" pitchFamily="34" charset="0"/>
              <a:ea typeface="+mn-ea"/>
              <a:cs typeface="+mn-cs"/>
            </a:rPr>
            <a:t>The idea of Microfrontends is to think about the WebApp as a composition of UIs which are owned by independent teams that deal with specialized area of business. The team focusses on delivering the UI for the service it owns, so in effect created a focussed part of the entire front-end, a micro-frontend. </a:t>
          </a:r>
        </a:p>
      </dgm:t>
    </dgm:pt>
    <dgm:pt modelId="{80A6BEFF-BF22-4C68-B1E6-EA42BCBC580C}" type="parTrans" cxnId="{CF462D58-C8F0-4A41-9A48-1B51EB138538}">
      <dgm:prSet/>
      <dgm:spPr/>
      <dgm:t>
        <a:bodyPr/>
        <a:lstStyle/>
        <a:p>
          <a:endParaRPr lang="en-IN">
            <a:latin typeface="IBM Plex Sans" panose="020B0503050203000203" pitchFamily="34" charset="0"/>
          </a:endParaRPr>
        </a:p>
      </dgm:t>
    </dgm:pt>
    <dgm:pt modelId="{302A8595-DF89-4436-AE18-2C99BAEEE1DC}" type="sibTrans" cxnId="{CF462D58-C8F0-4A41-9A48-1B51EB138538}">
      <dgm:prSet/>
      <dgm:spPr/>
      <dgm:t>
        <a:bodyPr/>
        <a:lstStyle/>
        <a:p>
          <a:endParaRPr lang="en-IN">
            <a:latin typeface="IBM Plex Sans" panose="020B0503050203000203" pitchFamily="34" charset="0"/>
          </a:endParaRPr>
        </a:p>
      </dgm:t>
    </dgm:pt>
    <dgm:pt modelId="{A9013B16-C59F-4089-84CE-D1EC3E004A0B}">
      <dgm:prSet phldrT="[Text]" custT="1"/>
      <dgm:spPr>
        <a:xfrm>
          <a:off x="6880752" y="3068313"/>
          <a:ext cx="3583892" cy="2400109"/>
        </a:xfrm>
        <a:solidFill>
          <a:srgbClr val="E2EDFF"/>
        </a:solidFill>
        <a:ln w="12700" cap="flat" cmpd="sng" algn="ctr">
          <a:noFill/>
          <a:prstDash val="solid"/>
          <a:miter lim="800000"/>
        </a:ln>
        <a:effectLst/>
      </dgm:spPr>
      <dgm:t>
        <a:bodyPr/>
        <a:lstStyle/>
        <a:p>
          <a:pPr>
            <a:buNone/>
          </a:pPr>
          <a:r>
            <a:rPr lang="en-IN" sz="2000" dirty="0">
              <a:solidFill>
                <a:schemeClr val="tx1"/>
              </a:solidFill>
              <a:latin typeface="IBM Plex Sans" panose="020B0503050203000203" pitchFamily="34" charset="0"/>
              <a:ea typeface="+mn-ea"/>
              <a:cs typeface="+mn-cs"/>
            </a:rPr>
            <a:t>The team thus owns the UI, Microservices, and Data layers end-to-end. Microfrontends are the Microservices akin that view UI tier and a composable structure instead of one big monolith.</a:t>
          </a:r>
        </a:p>
      </dgm:t>
    </dgm:pt>
    <dgm:pt modelId="{9D737859-CA0C-4EBF-8D91-2D580D13816D}" type="parTrans" cxnId="{0C801956-1A1E-43E2-978B-F9CF03749A9E}">
      <dgm:prSet/>
      <dgm:spPr/>
      <dgm:t>
        <a:bodyPr/>
        <a:lstStyle/>
        <a:p>
          <a:endParaRPr lang="en-IN">
            <a:latin typeface="IBM Plex Sans" panose="020B0503050203000203" pitchFamily="34" charset="0"/>
          </a:endParaRPr>
        </a:p>
      </dgm:t>
    </dgm:pt>
    <dgm:pt modelId="{E746556D-11B7-4D98-9A3B-13677CB664A2}" type="sibTrans" cxnId="{0C801956-1A1E-43E2-978B-F9CF03749A9E}">
      <dgm:prSet/>
      <dgm:spPr/>
      <dgm:t>
        <a:bodyPr/>
        <a:lstStyle/>
        <a:p>
          <a:endParaRPr lang="en-IN">
            <a:latin typeface="IBM Plex Sans" panose="020B0503050203000203" pitchFamily="34" charset="0"/>
          </a:endParaRPr>
        </a:p>
      </dgm:t>
    </dgm:pt>
    <dgm:pt modelId="{A7F301BD-49FF-4DBC-AD10-032C7D131BCB}" type="pres">
      <dgm:prSet presAssocID="{69E27BF4-9131-47C0-B5A1-7D6F613AC2DE}" presName="diagram" presStyleCnt="0">
        <dgm:presLayoutVars>
          <dgm:dir/>
          <dgm:resizeHandles val="exact"/>
        </dgm:presLayoutVars>
      </dgm:prSet>
      <dgm:spPr/>
    </dgm:pt>
    <dgm:pt modelId="{247D9C09-356B-486C-98D1-2E306C866C37}" type="pres">
      <dgm:prSet presAssocID="{83AC7B6D-9A87-4D4A-87DD-3D028F881EEC}" presName="node" presStyleLbl="node1" presStyleIdx="0" presStyleCnt="4" custScaleX="116716">
        <dgm:presLayoutVars>
          <dgm:bulletEnabled val="1"/>
        </dgm:presLayoutVars>
      </dgm:prSet>
      <dgm:spPr/>
    </dgm:pt>
    <dgm:pt modelId="{9413B95F-FCDC-4F6D-9215-8CBEBF1A0E15}" type="pres">
      <dgm:prSet presAssocID="{A1347CED-AD3F-47A4-9B2F-14D5C76ACE6C}" presName="sibTrans" presStyleCnt="0"/>
      <dgm:spPr/>
    </dgm:pt>
    <dgm:pt modelId="{29BC2942-3761-4950-9E3B-B22C7A83C7BE}" type="pres">
      <dgm:prSet presAssocID="{5B1962E7-7FFA-4AE5-8814-D26A0AD379C8}" presName="node" presStyleLbl="node1" presStyleIdx="1" presStyleCnt="4" custScaleX="110769">
        <dgm:presLayoutVars>
          <dgm:bulletEnabled val="1"/>
        </dgm:presLayoutVars>
      </dgm:prSet>
      <dgm:spPr/>
    </dgm:pt>
    <dgm:pt modelId="{8273665F-0E43-454F-9488-E8335C1F3545}" type="pres">
      <dgm:prSet presAssocID="{A7CC24FC-E10F-46FD-AC0C-FEEA72CD5E99}" presName="sibTrans" presStyleCnt="0"/>
      <dgm:spPr/>
    </dgm:pt>
    <dgm:pt modelId="{A1BFF0ED-3864-4C5A-972D-571C7BDD4334}" type="pres">
      <dgm:prSet presAssocID="{712641B1-FB82-4B27-AC8B-844DA10B91C2}" presName="node" presStyleLbl="node1" presStyleIdx="2" presStyleCnt="4" custScaleX="116716" custLinFactNeighborX="-1624" custLinFactNeighborY="-3050">
        <dgm:presLayoutVars>
          <dgm:bulletEnabled val="1"/>
        </dgm:presLayoutVars>
      </dgm:prSet>
      <dgm:spPr/>
    </dgm:pt>
    <dgm:pt modelId="{A8E04FFF-3F9A-4C11-B1C3-F421040CA1E0}" type="pres">
      <dgm:prSet presAssocID="{302A8595-DF89-4436-AE18-2C99BAEEE1DC}" presName="sibTrans" presStyleCnt="0"/>
      <dgm:spPr/>
    </dgm:pt>
    <dgm:pt modelId="{1E952BDE-3B42-4AE2-8ABE-9F3CF3559F07}" type="pres">
      <dgm:prSet presAssocID="{A9013B16-C59F-4089-84CE-D1EC3E004A0B}" presName="node" presStyleLbl="node1" presStyleIdx="3" presStyleCnt="4" custScaleX="110315" custLinFactNeighborX="-805" custLinFactNeighborY="-3050">
        <dgm:presLayoutVars>
          <dgm:bulletEnabled val="1"/>
        </dgm:presLayoutVars>
      </dgm:prSet>
      <dgm:spPr/>
    </dgm:pt>
  </dgm:ptLst>
  <dgm:cxnLst>
    <dgm:cxn modelId="{FA826F01-D15B-4382-BF67-2CE0FEF725F6}" type="presOf" srcId="{83AC7B6D-9A87-4D4A-87DD-3D028F881EEC}" destId="{247D9C09-356B-486C-98D1-2E306C866C37}" srcOrd="0" destOrd="0" presId="urn:microsoft.com/office/officeart/2005/8/layout/default"/>
    <dgm:cxn modelId="{2F89F730-1375-408E-A295-EF597016E693}" srcId="{69E27BF4-9131-47C0-B5A1-7D6F613AC2DE}" destId="{5B1962E7-7FFA-4AE5-8814-D26A0AD379C8}" srcOrd="1" destOrd="0" parTransId="{F43D6F95-546F-4BF0-8A52-82056B9BE01C}" sibTransId="{A7CC24FC-E10F-46FD-AC0C-FEEA72CD5E99}"/>
    <dgm:cxn modelId="{414B8631-1118-426D-84A0-4FD97D5B319B}" type="presOf" srcId="{A9013B16-C59F-4089-84CE-D1EC3E004A0B}" destId="{1E952BDE-3B42-4AE2-8ABE-9F3CF3559F07}" srcOrd="0" destOrd="0" presId="urn:microsoft.com/office/officeart/2005/8/layout/default"/>
    <dgm:cxn modelId="{0C801956-1A1E-43E2-978B-F9CF03749A9E}" srcId="{69E27BF4-9131-47C0-B5A1-7D6F613AC2DE}" destId="{A9013B16-C59F-4089-84CE-D1EC3E004A0B}" srcOrd="3" destOrd="0" parTransId="{9D737859-CA0C-4EBF-8D91-2D580D13816D}" sibTransId="{E746556D-11B7-4D98-9A3B-13677CB664A2}"/>
    <dgm:cxn modelId="{CF462D58-C8F0-4A41-9A48-1B51EB138538}" srcId="{69E27BF4-9131-47C0-B5A1-7D6F613AC2DE}" destId="{712641B1-FB82-4B27-AC8B-844DA10B91C2}" srcOrd="2" destOrd="0" parTransId="{80A6BEFF-BF22-4C68-B1E6-EA42BCBC580C}" sibTransId="{302A8595-DF89-4436-AE18-2C99BAEEE1DC}"/>
    <dgm:cxn modelId="{E840F288-9A53-40A5-AAF6-48D42D9DC87F}" type="presOf" srcId="{5B1962E7-7FFA-4AE5-8814-D26A0AD379C8}" destId="{29BC2942-3761-4950-9E3B-B22C7A83C7BE}" srcOrd="0" destOrd="0" presId="urn:microsoft.com/office/officeart/2005/8/layout/default"/>
    <dgm:cxn modelId="{F0B2E09B-E353-4DDC-AA53-5A45B4459301}" type="presOf" srcId="{712641B1-FB82-4B27-AC8B-844DA10B91C2}" destId="{A1BFF0ED-3864-4C5A-972D-571C7BDD4334}" srcOrd="0" destOrd="0" presId="urn:microsoft.com/office/officeart/2005/8/layout/default"/>
    <dgm:cxn modelId="{5E2A87C4-84B4-4394-B0B6-A31CD1DB2905}" srcId="{69E27BF4-9131-47C0-B5A1-7D6F613AC2DE}" destId="{83AC7B6D-9A87-4D4A-87DD-3D028F881EEC}" srcOrd="0" destOrd="0" parTransId="{D37692F2-02C3-4AD4-903B-DAA2F73BF2D4}" sibTransId="{A1347CED-AD3F-47A4-9B2F-14D5C76ACE6C}"/>
    <dgm:cxn modelId="{8C077FC9-1C47-4D6A-A4BC-59CF4A9D9F8A}" type="presOf" srcId="{69E27BF4-9131-47C0-B5A1-7D6F613AC2DE}" destId="{A7F301BD-49FF-4DBC-AD10-032C7D131BCB}" srcOrd="0" destOrd="0" presId="urn:microsoft.com/office/officeart/2005/8/layout/default"/>
    <dgm:cxn modelId="{A03027E5-3730-412E-9B1F-1A333040F910}" type="presParOf" srcId="{A7F301BD-49FF-4DBC-AD10-032C7D131BCB}" destId="{247D9C09-356B-486C-98D1-2E306C866C37}" srcOrd="0" destOrd="0" presId="urn:microsoft.com/office/officeart/2005/8/layout/default"/>
    <dgm:cxn modelId="{20788E85-7D78-4016-B893-309F1771259B}" type="presParOf" srcId="{A7F301BD-49FF-4DBC-AD10-032C7D131BCB}" destId="{9413B95F-FCDC-4F6D-9215-8CBEBF1A0E15}" srcOrd="1" destOrd="0" presId="urn:microsoft.com/office/officeart/2005/8/layout/default"/>
    <dgm:cxn modelId="{3C273FBF-989A-494F-AF5C-94B88528200B}" type="presParOf" srcId="{A7F301BD-49FF-4DBC-AD10-032C7D131BCB}" destId="{29BC2942-3761-4950-9E3B-B22C7A83C7BE}" srcOrd="2" destOrd="0" presId="urn:microsoft.com/office/officeart/2005/8/layout/default"/>
    <dgm:cxn modelId="{7E189FF3-8887-4A3A-84D1-3C1B58A88356}" type="presParOf" srcId="{A7F301BD-49FF-4DBC-AD10-032C7D131BCB}" destId="{8273665F-0E43-454F-9488-E8335C1F3545}" srcOrd="3" destOrd="0" presId="urn:microsoft.com/office/officeart/2005/8/layout/default"/>
    <dgm:cxn modelId="{435A2361-0BF3-49B7-A8A9-1A342788031D}" type="presParOf" srcId="{A7F301BD-49FF-4DBC-AD10-032C7D131BCB}" destId="{A1BFF0ED-3864-4C5A-972D-571C7BDD4334}" srcOrd="4" destOrd="0" presId="urn:microsoft.com/office/officeart/2005/8/layout/default"/>
    <dgm:cxn modelId="{E4694E7C-6310-41E0-B39C-F2DF50F86849}" type="presParOf" srcId="{A7F301BD-49FF-4DBC-AD10-032C7D131BCB}" destId="{A8E04FFF-3F9A-4C11-B1C3-F421040CA1E0}" srcOrd="5" destOrd="0" presId="urn:microsoft.com/office/officeart/2005/8/layout/default"/>
    <dgm:cxn modelId="{47420510-3198-450E-ABE1-AA4E908626AE}" type="presParOf" srcId="{A7F301BD-49FF-4DBC-AD10-032C7D131BCB}" destId="{1E952BDE-3B42-4AE2-8ABE-9F3CF3559F07}"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9E27BF4-9131-47C0-B5A1-7D6F613AC2DE}"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IN"/>
        </a:p>
      </dgm:t>
    </dgm:pt>
    <dgm:pt modelId="{83AC7B6D-9A87-4D4A-87DD-3D028F881EEC}">
      <dgm:prSet/>
      <dgm:spPr>
        <a:xfrm>
          <a:off x="292840" y="533399"/>
          <a:ext cx="3001076" cy="2099372"/>
        </a:xfrm>
        <a:solidFill>
          <a:srgbClr val="0530AD"/>
        </a:solidFill>
        <a:ln w="12700" cap="flat" cmpd="sng" algn="ctr">
          <a:solidFill>
            <a:srgbClr val="E7E6E6">
              <a:hueOff val="0"/>
              <a:satOff val="0"/>
              <a:lumOff val="0"/>
              <a:alphaOff val="0"/>
            </a:srgbClr>
          </a:solidFill>
          <a:prstDash val="solid"/>
          <a:miter lim="800000"/>
        </a:ln>
        <a:effectLst/>
      </dgm:spPr>
      <dgm:t>
        <a:bodyPr/>
        <a:lstStyle/>
        <a:p>
          <a:pPr>
            <a:buNone/>
          </a:pPr>
          <a:r>
            <a:rPr lang="en-IN" dirty="0">
              <a:solidFill>
                <a:sysClr val="window" lastClr="FFFFFF"/>
              </a:solidFill>
              <a:latin typeface="IBM Plex Sans" panose="020B0503050203000203" pitchFamily="34" charset="0"/>
              <a:ea typeface="+mn-ea"/>
              <a:cs typeface="+mn-cs"/>
            </a:rPr>
            <a:t>The UI tier in the monoliths can be of varying kinds, so there is no standard starting point for the migration from the ‘monolithic frontends’.</a:t>
          </a:r>
        </a:p>
      </dgm:t>
    </dgm:pt>
    <dgm:pt modelId="{D37692F2-02C3-4AD4-903B-DAA2F73BF2D4}" type="parTrans" cxnId="{5E2A87C4-84B4-4394-B0B6-A31CD1DB2905}">
      <dgm:prSet/>
      <dgm:spPr/>
      <dgm:t>
        <a:bodyPr/>
        <a:lstStyle/>
        <a:p>
          <a:endParaRPr lang="en-IN">
            <a:latin typeface="IBM Plex Sans" panose="020B0503050203000203" pitchFamily="34" charset="0"/>
          </a:endParaRPr>
        </a:p>
      </dgm:t>
    </dgm:pt>
    <dgm:pt modelId="{A1347CED-AD3F-47A4-9B2F-14D5C76ACE6C}" type="sibTrans" cxnId="{5E2A87C4-84B4-4394-B0B6-A31CD1DB2905}">
      <dgm:prSet/>
      <dgm:spPr/>
      <dgm:t>
        <a:bodyPr/>
        <a:lstStyle/>
        <a:p>
          <a:endParaRPr lang="en-IN">
            <a:latin typeface="IBM Plex Sans" panose="020B0503050203000203" pitchFamily="34" charset="0"/>
          </a:endParaRPr>
        </a:p>
      </dgm:t>
    </dgm:pt>
    <dgm:pt modelId="{AEF1E715-7A23-48DA-9E97-3382C431330C}">
      <dgm:prSet phldrT="[Text]"/>
      <dgm:spPr>
        <a:xfrm>
          <a:off x="3652592" y="507057"/>
          <a:ext cx="3586757" cy="2152054"/>
        </a:xfrm>
        <a:solidFill>
          <a:srgbClr val="E2EDFF"/>
        </a:solidFill>
        <a:ln w="12700" cap="flat" cmpd="sng" algn="ctr">
          <a:noFill/>
          <a:prstDash val="solid"/>
          <a:miter lim="800000"/>
        </a:ln>
        <a:effectLst/>
      </dgm:spPr>
      <dgm:t>
        <a:bodyPr/>
        <a:lstStyle/>
        <a:p>
          <a:pPr>
            <a:buNone/>
          </a:pPr>
          <a:r>
            <a:rPr lang="en-IN" dirty="0">
              <a:solidFill>
                <a:schemeClr val="tx1"/>
              </a:solidFill>
              <a:latin typeface="IBM Plex Sans" panose="020B0503050203000203" pitchFamily="34" charset="0"/>
              <a:ea typeface="+mn-ea"/>
              <a:cs typeface="+mn-cs"/>
            </a:rPr>
            <a:t>The end target for this migration is to allow the service teams to produce the UI for the services and provide a platform to aggregate these UIs (MicroFrontEnds) into a cohesive application UI.</a:t>
          </a:r>
        </a:p>
      </dgm:t>
    </dgm:pt>
    <dgm:pt modelId="{5BA5F932-3BF2-483C-BD43-10F3400603C7}" type="parTrans" cxnId="{27AB1932-289F-4827-BCDF-31339ABF6319}">
      <dgm:prSet/>
      <dgm:spPr/>
      <dgm:t>
        <a:bodyPr/>
        <a:lstStyle/>
        <a:p>
          <a:endParaRPr lang="en-IN">
            <a:latin typeface="IBM Plex Sans" panose="020B0503050203000203" pitchFamily="34" charset="0"/>
          </a:endParaRPr>
        </a:p>
      </dgm:t>
    </dgm:pt>
    <dgm:pt modelId="{F7D38F39-20AD-4584-B485-75E592569F77}" type="sibTrans" cxnId="{27AB1932-289F-4827-BCDF-31339ABF6319}">
      <dgm:prSet/>
      <dgm:spPr/>
      <dgm:t>
        <a:bodyPr/>
        <a:lstStyle/>
        <a:p>
          <a:endParaRPr lang="en-IN">
            <a:latin typeface="IBM Plex Sans" panose="020B0503050203000203" pitchFamily="34" charset="0"/>
          </a:endParaRPr>
        </a:p>
      </dgm:t>
    </dgm:pt>
    <dgm:pt modelId="{BE7A3114-5153-4165-AEC4-BFD1A0227D61}">
      <dgm:prSet phldrT="[Text]" custT="1"/>
      <dgm:spPr>
        <a:solidFill>
          <a:srgbClr val="0530AD"/>
        </a:solidFill>
        <a:ln w="12700" cap="flat" cmpd="sng" algn="ctr">
          <a:solidFill>
            <a:srgbClr val="E7E6E6">
              <a:hueOff val="0"/>
              <a:satOff val="0"/>
              <a:lumOff val="0"/>
              <a:alphaOff val="0"/>
            </a:srgbClr>
          </a:solidFill>
          <a:prstDash val="solid"/>
          <a:miter lim="800000"/>
        </a:ln>
        <a:effectLst/>
      </dgm:spPr>
      <dgm:t>
        <a:bodyPr spcFirstLastPara="0" vert="horz" wrap="square" lIns="76200" tIns="76200" rIns="76200" bIns="76200" numCol="1" spcCol="1270" anchor="ctr" anchorCtr="0"/>
        <a:lstStyle/>
        <a:p>
          <a:pPr marL="0" lvl="0" indent="0" algn="ctr" defTabSz="889000">
            <a:lnSpc>
              <a:spcPct val="90000"/>
            </a:lnSpc>
            <a:spcBef>
              <a:spcPct val="0"/>
            </a:spcBef>
            <a:spcAft>
              <a:spcPct val="35000"/>
            </a:spcAft>
            <a:buNone/>
          </a:pPr>
          <a:r>
            <a:rPr lang="en-IN" sz="2000" kern="1200" dirty="0">
              <a:solidFill>
                <a:sysClr val="window" lastClr="FFFFFF"/>
              </a:solidFill>
              <a:latin typeface="IBM Plex Sans" panose="020B0503050203000203" pitchFamily="34" charset="0"/>
              <a:ea typeface="+mn-ea"/>
              <a:cs typeface="+mn-cs"/>
            </a:rPr>
            <a:t>The aggregation technologies have been in use before as well in the form of Server Side Includes or Portlets. </a:t>
          </a:r>
        </a:p>
      </dgm:t>
    </dgm:pt>
    <dgm:pt modelId="{30723124-B5F3-47E0-9AA7-714C16923574}" type="parTrans" cxnId="{F4139A9D-D532-4805-A04D-05007CB673C1}">
      <dgm:prSet/>
      <dgm:spPr/>
      <dgm:t>
        <a:bodyPr/>
        <a:lstStyle/>
        <a:p>
          <a:endParaRPr lang="en-IN">
            <a:latin typeface="IBM Plex Sans" panose="020B0503050203000203" pitchFamily="34" charset="0"/>
          </a:endParaRPr>
        </a:p>
      </dgm:t>
    </dgm:pt>
    <dgm:pt modelId="{61F4FD15-B646-4CE0-B56D-D7B0B42549D8}" type="sibTrans" cxnId="{F4139A9D-D532-4805-A04D-05007CB673C1}">
      <dgm:prSet/>
      <dgm:spPr/>
      <dgm:t>
        <a:bodyPr/>
        <a:lstStyle/>
        <a:p>
          <a:endParaRPr lang="en-IN">
            <a:latin typeface="IBM Plex Sans" panose="020B0503050203000203" pitchFamily="34" charset="0"/>
          </a:endParaRPr>
        </a:p>
      </dgm:t>
    </dgm:pt>
    <dgm:pt modelId="{8E244E4A-DC45-401D-A272-0D20851E1AAA}">
      <dgm:prSet phldrT="[Text]" custT="1"/>
      <dgm:spPr>
        <a:solidFill>
          <a:srgbClr val="0530AD"/>
        </a:solidFill>
        <a:ln w="12700" cap="flat" cmpd="sng" algn="ctr">
          <a:solidFill>
            <a:srgbClr val="E7E6E6">
              <a:hueOff val="0"/>
              <a:satOff val="0"/>
              <a:lumOff val="0"/>
              <a:alphaOff val="0"/>
            </a:srgbClr>
          </a:solidFill>
          <a:prstDash val="solid"/>
          <a:miter lim="800000"/>
        </a:ln>
        <a:effectLst/>
      </dgm:spPr>
      <dgm:t>
        <a:bodyPr spcFirstLastPara="0" vert="horz" wrap="square" lIns="76200" tIns="76200" rIns="76200" bIns="76200" numCol="1" spcCol="1270" anchor="ctr" anchorCtr="0"/>
        <a:lstStyle/>
        <a:p>
          <a:pPr marL="0" lvl="0" indent="0" algn="ctr" defTabSz="889000">
            <a:lnSpc>
              <a:spcPct val="90000"/>
            </a:lnSpc>
            <a:spcBef>
              <a:spcPct val="0"/>
            </a:spcBef>
            <a:spcAft>
              <a:spcPct val="35000"/>
            </a:spcAft>
            <a:buNone/>
          </a:pPr>
          <a:r>
            <a:rPr lang="en-IN" sz="2000" kern="1200" dirty="0">
              <a:solidFill>
                <a:sysClr val="window" lastClr="FFFFFF"/>
              </a:solidFill>
              <a:latin typeface="IBM Plex Sans" panose="020B0503050203000203" pitchFamily="34" charset="0"/>
              <a:ea typeface="+mn-ea"/>
              <a:cs typeface="+mn-cs"/>
            </a:rPr>
            <a:t>On the other side, Single Page Applications enable this aggregation on the browser.</a:t>
          </a:r>
        </a:p>
      </dgm:t>
    </dgm:pt>
    <dgm:pt modelId="{BCE172AB-0169-4EC2-A070-48CFAC36D187}" type="parTrans" cxnId="{8E69370A-FB40-418C-BD21-592F9F218574}">
      <dgm:prSet/>
      <dgm:spPr/>
      <dgm:t>
        <a:bodyPr/>
        <a:lstStyle/>
        <a:p>
          <a:endParaRPr lang="en-IN">
            <a:latin typeface="IBM Plex Sans" panose="020B0503050203000203" pitchFamily="34" charset="0"/>
          </a:endParaRPr>
        </a:p>
      </dgm:t>
    </dgm:pt>
    <dgm:pt modelId="{FB8E05CE-EB1D-4255-84E8-7203AC9C3267}" type="sibTrans" cxnId="{8E69370A-FB40-418C-BD21-592F9F218574}">
      <dgm:prSet/>
      <dgm:spPr/>
      <dgm:t>
        <a:bodyPr/>
        <a:lstStyle/>
        <a:p>
          <a:endParaRPr lang="en-IN">
            <a:latin typeface="IBM Plex Sans" panose="020B0503050203000203" pitchFamily="34" charset="0"/>
          </a:endParaRPr>
        </a:p>
      </dgm:t>
    </dgm:pt>
    <dgm:pt modelId="{2A75BA27-263F-41B2-A953-FCDB7AC75FFF}">
      <dgm:prSet phldrT="[Text]" custT="1"/>
      <dgm:spPr>
        <a:solidFill>
          <a:srgbClr val="0530AD"/>
        </a:solidFill>
        <a:ln w="12700" cap="flat" cmpd="sng" algn="ctr">
          <a:solidFill>
            <a:srgbClr val="E7E6E6">
              <a:hueOff val="0"/>
              <a:satOff val="0"/>
              <a:lumOff val="0"/>
              <a:alphaOff val="0"/>
            </a:srgbClr>
          </a:solidFill>
          <a:prstDash val="solid"/>
          <a:miter lim="800000"/>
        </a:ln>
        <a:effectLst/>
      </dgm:spPr>
      <dgm:t>
        <a:bodyPr spcFirstLastPara="0" vert="horz" wrap="square" lIns="76200" tIns="76200" rIns="76200" bIns="76200" numCol="1" spcCol="1270" anchor="ctr" anchorCtr="0"/>
        <a:lstStyle/>
        <a:p>
          <a:pPr marL="0" lvl="0" indent="0" algn="ctr" defTabSz="889000">
            <a:lnSpc>
              <a:spcPct val="90000"/>
            </a:lnSpc>
            <a:spcBef>
              <a:spcPct val="0"/>
            </a:spcBef>
            <a:spcAft>
              <a:spcPct val="35000"/>
            </a:spcAft>
            <a:buNone/>
          </a:pPr>
          <a:r>
            <a:rPr lang="en-IN" sz="2000" kern="1200" dirty="0">
              <a:solidFill>
                <a:sysClr val="window" lastClr="FFFFFF"/>
              </a:solidFill>
              <a:latin typeface="IBM Plex Sans" panose="020B0503050203000203" pitchFamily="34" charset="0"/>
              <a:ea typeface="+mn-ea"/>
              <a:cs typeface="+mn-cs"/>
            </a:rPr>
            <a:t>Depending on the layer of aggregation and point of aggregation, different options are possible. </a:t>
          </a:r>
        </a:p>
      </dgm:t>
    </dgm:pt>
    <dgm:pt modelId="{3F0AD5DE-FC05-4814-9D65-91321CFE7DFA}" type="parTrans" cxnId="{5FE3FAA3-4DB9-426E-9E16-5E7035C765AB}">
      <dgm:prSet/>
      <dgm:spPr/>
      <dgm:t>
        <a:bodyPr/>
        <a:lstStyle/>
        <a:p>
          <a:endParaRPr lang="en-IN">
            <a:latin typeface="IBM Plex Sans" panose="020B0503050203000203" pitchFamily="34" charset="0"/>
          </a:endParaRPr>
        </a:p>
      </dgm:t>
    </dgm:pt>
    <dgm:pt modelId="{615B61E2-21CE-41EA-B114-20A3E962F340}" type="sibTrans" cxnId="{5FE3FAA3-4DB9-426E-9E16-5E7035C765AB}">
      <dgm:prSet/>
      <dgm:spPr/>
      <dgm:t>
        <a:bodyPr/>
        <a:lstStyle/>
        <a:p>
          <a:endParaRPr lang="en-IN">
            <a:latin typeface="IBM Plex Sans" panose="020B0503050203000203" pitchFamily="34" charset="0"/>
          </a:endParaRPr>
        </a:p>
      </dgm:t>
    </dgm:pt>
    <dgm:pt modelId="{1757488B-E440-4E3F-8D50-81A2AD0F25EE}">
      <dgm:prSet phldrT="[Text]" custT="1"/>
      <dgm:spPr>
        <a:solidFill>
          <a:srgbClr val="0530AD"/>
        </a:solidFill>
        <a:ln w="12700" cap="flat" cmpd="sng" algn="ctr">
          <a:solidFill>
            <a:srgbClr val="E7E6E6">
              <a:hueOff val="0"/>
              <a:satOff val="0"/>
              <a:lumOff val="0"/>
              <a:alphaOff val="0"/>
            </a:srgbClr>
          </a:solidFill>
          <a:prstDash val="solid"/>
          <a:miter lim="800000"/>
        </a:ln>
        <a:effectLst/>
      </dgm:spPr>
      <dgm:t>
        <a:bodyPr spcFirstLastPara="0" vert="horz" wrap="square" lIns="76200" tIns="76200" rIns="76200" bIns="76200" numCol="1" spcCol="1270" anchor="ctr" anchorCtr="0"/>
        <a:lstStyle/>
        <a:p>
          <a:pPr marL="0" lvl="0" indent="0" algn="ctr" defTabSz="889000">
            <a:lnSpc>
              <a:spcPct val="90000"/>
            </a:lnSpc>
            <a:spcBef>
              <a:spcPct val="0"/>
            </a:spcBef>
            <a:spcAft>
              <a:spcPct val="35000"/>
            </a:spcAft>
            <a:buNone/>
          </a:pPr>
          <a:r>
            <a:rPr lang="en-IN" sz="2000" kern="1200" dirty="0">
              <a:solidFill>
                <a:sysClr val="window" lastClr="FFFFFF"/>
              </a:solidFill>
              <a:latin typeface="IBM Plex Sans" panose="020B0503050203000203" pitchFamily="34" charset="0"/>
              <a:ea typeface="+mn-ea"/>
              <a:cs typeface="+mn-cs"/>
            </a:rPr>
            <a:t>This mobile native applications are usually built as single cohesive app, backed up by Microservices data APIs.</a:t>
          </a:r>
        </a:p>
      </dgm:t>
    </dgm:pt>
    <dgm:pt modelId="{F8A8F653-9103-44B6-B305-25A55632C581}" type="parTrans" cxnId="{6DE12F76-3A3A-4F6E-A2BA-D076D66C030D}">
      <dgm:prSet/>
      <dgm:spPr/>
      <dgm:t>
        <a:bodyPr/>
        <a:lstStyle/>
        <a:p>
          <a:endParaRPr lang="en-IN">
            <a:latin typeface="IBM Plex Sans" panose="020B0503050203000203" pitchFamily="34" charset="0"/>
          </a:endParaRPr>
        </a:p>
      </dgm:t>
    </dgm:pt>
    <dgm:pt modelId="{540EA962-0376-42CE-8931-6587C4EEC058}" type="sibTrans" cxnId="{6DE12F76-3A3A-4F6E-A2BA-D076D66C030D}">
      <dgm:prSet/>
      <dgm:spPr/>
      <dgm:t>
        <a:bodyPr/>
        <a:lstStyle/>
        <a:p>
          <a:endParaRPr lang="en-IN">
            <a:latin typeface="IBM Plex Sans" panose="020B0503050203000203" pitchFamily="34" charset="0"/>
          </a:endParaRPr>
        </a:p>
      </dgm:t>
    </dgm:pt>
    <dgm:pt modelId="{B0E3C8ED-979A-42C5-BFA6-6C90D8BEA4A7}" type="pres">
      <dgm:prSet presAssocID="{69E27BF4-9131-47C0-B5A1-7D6F613AC2DE}" presName="diagram" presStyleCnt="0">
        <dgm:presLayoutVars>
          <dgm:dir/>
          <dgm:resizeHandles val="exact"/>
        </dgm:presLayoutVars>
      </dgm:prSet>
      <dgm:spPr/>
    </dgm:pt>
    <dgm:pt modelId="{82C79DDE-B392-4BED-9C07-46F5259D038A}" type="pres">
      <dgm:prSet presAssocID="{83AC7B6D-9A87-4D4A-87DD-3D028F881EEC}" presName="node" presStyleLbl="node1" presStyleIdx="0" presStyleCnt="6">
        <dgm:presLayoutVars>
          <dgm:bulletEnabled val="1"/>
        </dgm:presLayoutVars>
      </dgm:prSet>
      <dgm:spPr/>
    </dgm:pt>
    <dgm:pt modelId="{D2C25847-0834-4B32-8E80-F101769D012D}" type="pres">
      <dgm:prSet presAssocID="{A1347CED-AD3F-47A4-9B2F-14D5C76ACE6C}" presName="sibTrans" presStyleCnt="0"/>
      <dgm:spPr/>
    </dgm:pt>
    <dgm:pt modelId="{D76E8CD1-6284-49C2-A9A8-DB306A2E8A45}" type="pres">
      <dgm:prSet presAssocID="{AEF1E715-7A23-48DA-9E97-3382C431330C}" presName="node" presStyleLbl="node1" presStyleIdx="1" presStyleCnt="6">
        <dgm:presLayoutVars>
          <dgm:bulletEnabled val="1"/>
        </dgm:presLayoutVars>
      </dgm:prSet>
      <dgm:spPr/>
    </dgm:pt>
    <dgm:pt modelId="{B017C47E-50AD-4AE2-8126-B6BAD2C3A606}" type="pres">
      <dgm:prSet presAssocID="{F7D38F39-20AD-4584-B485-75E592569F77}" presName="sibTrans" presStyleCnt="0"/>
      <dgm:spPr/>
    </dgm:pt>
    <dgm:pt modelId="{8D95AC7D-F78F-4FE7-9F9E-9837C2065788}" type="pres">
      <dgm:prSet presAssocID="{BE7A3114-5153-4165-AEC4-BFD1A0227D61}" presName="node" presStyleLbl="node1" presStyleIdx="2" presStyleCnt="6">
        <dgm:presLayoutVars>
          <dgm:bulletEnabled val="1"/>
        </dgm:presLayoutVars>
      </dgm:prSet>
      <dgm:spPr>
        <a:xfrm>
          <a:off x="8203882" y="525065"/>
          <a:ext cx="3729037" cy="2237422"/>
        </a:xfrm>
        <a:prstGeom prst="rect">
          <a:avLst/>
        </a:prstGeom>
      </dgm:spPr>
    </dgm:pt>
    <dgm:pt modelId="{1E17AEA0-9E2A-4E01-AC80-832D0D754F57}" type="pres">
      <dgm:prSet presAssocID="{61F4FD15-B646-4CE0-B56D-D7B0B42549D8}" presName="sibTrans" presStyleCnt="0"/>
      <dgm:spPr/>
    </dgm:pt>
    <dgm:pt modelId="{4D263F32-A16C-4DE2-BE6E-9003537D33A8}" type="pres">
      <dgm:prSet presAssocID="{8E244E4A-DC45-401D-A272-0D20851E1AAA}" presName="node" presStyleLbl="node1" presStyleIdx="3" presStyleCnt="6">
        <dgm:presLayoutVars>
          <dgm:bulletEnabled val="1"/>
        </dgm:presLayoutVars>
      </dgm:prSet>
      <dgm:spPr>
        <a:xfrm>
          <a:off x="0" y="3135391"/>
          <a:ext cx="3729037" cy="2237422"/>
        </a:xfrm>
        <a:prstGeom prst="rect">
          <a:avLst/>
        </a:prstGeom>
      </dgm:spPr>
    </dgm:pt>
    <dgm:pt modelId="{F8A26406-3246-4B3E-A949-446D73321B82}" type="pres">
      <dgm:prSet presAssocID="{FB8E05CE-EB1D-4255-84E8-7203AC9C3267}" presName="sibTrans" presStyleCnt="0"/>
      <dgm:spPr/>
    </dgm:pt>
    <dgm:pt modelId="{A4910624-C2D5-465B-BEE1-A250A1409096}" type="pres">
      <dgm:prSet presAssocID="{2A75BA27-263F-41B2-A953-FCDB7AC75FFF}" presName="node" presStyleLbl="node1" presStyleIdx="4" presStyleCnt="6">
        <dgm:presLayoutVars>
          <dgm:bulletEnabled val="1"/>
        </dgm:presLayoutVars>
      </dgm:prSet>
      <dgm:spPr>
        <a:xfrm>
          <a:off x="4101941" y="3135391"/>
          <a:ext cx="3729037" cy="2237422"/>
        </a:xfrm>
        <a:prstGeom prst="rect">
          <a:avLst/>
        </a:prstGeom>
      </dgm:spPr>
    </dgm:pt>
    <dgm:pt modelId="{A483D905-F478-42EA-9CAC-D6D4768F32C1}" type="pres">
      <dgm:prSet presAssocID="{615B61E2-21CE-41EA-B114-20A3E962F340}" presName="sibTrans" presStyleCnt="0"/>
      <dgm:spPr/>
    </dgm:pt>
    <dgm:pt modelId="{C248BA9A-A6EC-4E87-9DCF-83D3DAB9A314}" type="pres">
      <dgm:prSet presAssocID="{1757488B-E440-4E3F-8D50-81A2AD0F25EE}" presName="node" presStyleLbl="node1" presStyleIdx="5" presStyleCnt="6">
        <dgm:presLayoutVars>
          <dgm:bulletEnabled val="1"/>
        </dgm:presLayoutVars>
      </dgm:prSet>
      <dgm:spPr>
        <a:xfrm>
          <a:off x="8203882" y="3135391"/>
          <a:ext cx="3729037" cy="2237422"/>
        </a:xfrm>
        <a:prstGeom prst="rect">
          <a:avLst/>
        </a:prstGeom>
      </dgm:spPr>
    </dgm:pt>
  </dgm:ptLst>
  <dgm:cxnLst>
    <dgm:cxn modelId="{0B7BA608-A7F2-45C0-884F-58B9559F976E}" type="presOf" srcId="{2A75BA27-263F-41B2-A953-FCDB7AC75FFF}" destId="{A4910624-C2D5-465B-BEE1-A250A1409096}" srcOrd="0" destOrd="0" presId="urn:microsoft.com/office/officeart/2005/8/layout/default"/>
    <dgm:cxn modelId="{8E69370A-FB40-418C-BD21-592F9F218574}" srcId="{69E27BF4-9131-47C0-B5A1-7D6F613AC2DE}" destId="{8E244E4A-DC45-401D-A272-0D20851E1AAA}" srcOrd="3" destOrd="0" parTransId="{BCE172AB-0169-4EC2-A070-48CFAC36D187}" sibTransId="{FB8E05CE-EB1D-4255-84E8-7203AC9C3267}"/>
    <dgm:cxn modelId="{3348910F-3039-40FB-9725-263509EC9473}" type="presOf" srcId="{69E27BF4-9131-47C0-B5A1-7D6F613AC2DE}" destId="{B0E3C8ED-979A-42C5-BFA6-6C90D8BEA4A7}" srcOrd="0" destOrd="0" presId="urn:microsoft.com/office/officeart/2005/8/layout/default"/>
    <dgm:cxn modelId="{27AB1932-289F-4827-BCDF-31339ABF6319}" srcId="{69E27BF4-9131-47C0-B5A1-7D6F613AC2DE}" destId="{AEF1E715-7A23-48DA-9E97-3382C431330C}" srcOrd="1" destOrd="0" parTransId="{5BA5F932-3BF2-483C-BD43-10F3400603C7}" sibTransId="{F7D38F39-20AD-4584-B485-75E592569F77}"/>
    <dgm:cxn modelId="{8DABC244-18F6-468B-965A-7A7EC6F0A414}" type="presOf" srcId="{8E244E4A-DC45-401D-A272-0D20851E1AAA}" destId="{4D263F32-A16C-4DE2-BE6E-9003537D33A8}" srcOrd="0" destOrd="0" presId="urn:microsoft.com/office/officeart/2005/8/layout/default"/>
    <dgm:cxn modelId="{3191D168-03D6-48B3-B274-1471EDB1D2E8}" type="presOf" srcId="{BE7A3114-5153-4165-AEC4-BFD1A0227D61}" destId="{8D95AC7D-F78F-4FE7-9F9E-9837C2065788}" srcOrd="0" destOrd="0" presId="urn:microsoft.com/office/officeart/2005/8/layout/default"/>
    <dgm:cxn modelId="{6DE12F76-3A3A-4F6E-A2BA-D076D66C030D}" srcId="{69E27BF4-9131-47C0-B5A1-7D6F613AC2DE}" destId="{1757488B-E440-4E3F-8D50-81A2AD0F25EE}" srcOrd="5" destOrd="0" parTransId="{F8A8F653-9103-44B6-B305-25A55632C581}" sibTransId="{540EA962-0376-42CE-8931-6587C4EEC058}"/>
    <dgm:cxn modelId="{F4139A9D-D532-4805-A04D-05007CB673C1}" srcId="{69E27BF4-9131-47C0-B5A1-7D6F613AC2DE}" destId="{BE7A3114-5153-4165-AEC4-BFD1A0227D61}" srcOrd="2" destOrd="0" parTransId="{30723124-B5F3-47E0-9AA7-714C16923574}" sibTransId="{61F4FD15-B646-4CE0-B56D-D7B0B42549D8}"/>
    <dgm:cxn modelId="{5FE3FAA3-4DB9-426E-9E16-5E7035C765AB}" srcId="{69E27BF4-9131-47C0-B5A1-7D6F613AC2DE}" destId="{2A75BA27-263F-41B2-A953-FCDB7AC75FFF}" srcOrd="4" destOrd="0" parTransId="{3F0AD5DE-FC05-4814-9D65-91321CFE7DFA}" sibTransId="{615B61E2-21CE-41EA-B114-20A3E962F340}"/>
    <dgm:cxn modelId="{5E2A87C4-84B4-4394-B0B6-A31CD1DB2905}" srcId="{69E27BF4-9131-47C0-B5A1-7D6F613AC2DE}" destId="{83AC7B6D-9A87-4D4A-87DD-3D028F881EEC}" srcOrd="0" destOrd="0" parTransId="{D37692F2-02C3-4AD4-903B-DAA2F73BF2D4}" sibTransId="{A1347CED-AD3F-47A4-9B2F-14D5C76ACE6C}"/>
    <dgm:cxn modelId="{7DB16ECE-E44C-4BC7-9266-41EEED192F10}" type="presOf" srcId="{83AC7B6D-9A87-4D4A-87DD-3D028F881EEC}" destId="{82C79DDE-B392-4BED-9C07-46F5259D038A}" srcOrd="0" destOrd="0" presId="urn:microsoft.com/office/officeart/2005/8/layout/default"/>
    <dgm:cxn modelId="{A06838D1-83AD-4866-92D8-181EA749F039}" type="presOf" srcId="{1757488B-E440-4E3F-8D50-81A2AD0F25EE}" destId="{C248BA9A-A6EC-4E87-9DCF-83D3DAB9A314}" srcOrd="0" destOrd="0" presId="urn:microsoft.com/office/officeart/2005/8/layout/default"/>
    <dgm:cxn modelId="{57A6D5D1-6F32-4BB5-B4F8-4AE0139F3A8F}" type="presOf" srcId="{AEF1E715-7A23-48DA-9E97-3382C431330C}" destId="{D76E8CD1-6284-49C2-A9A8-DB306A2E8A45}" srcOrd="0" destOrd="0" presId="urn:microsoft.com/office/officeart/2005/8/layout/default"/>
    <dgm:cxn modelId="{2976D20E-02A2-4FD9-B2D4-86738DBC3C78}" type="presParOf" srcId="{B0E3C8ED-979A-42C5-BFA6-6C90D8BEA4A7}" destId="{82C79DDE-B392-4BED-9C07-46F5259D038A}" srcOrd="0" destOrd="0" presId="urn:microsoft.com/office/officeart/2005/8/layout/default"/>
    <dgm:cxn modelId="{BB634C6D-8586-476F-83DA-1575A731FA20}" type="presParOf" srcId="{B0E3C8ED-979A-42C5-BFA6-6C90D8BEA4A7}" destId="{D2C25847-0834-4B32-8E80-F101769D012D}" srcOrd="1" destOrd="0" presId="urn:microsoft.com/office/officeart/2005/8/layout/default"/>
    <dgm:cxn modelId="{2D894AF1-98B3-4B58-AADC-7E60346610BD}" type="presParOf" srcId="{B0E3C8ED-979A-42C5-BFA6-6C90D8BEA4A7}" destId="{D76E8CD1-6284-49C2-A9A8-DB306A2E8A45}" srcOrd="2" destOrd="0" presId="urn:microsoft.com/office/officeart/2005/8/layout/default"/>
    <dgm:cxn modelId="{D92FBEF7-432D-491D-8ED4-80E42DCCDEDD}" type="presParOf" srcId="{B0E3C8ED-979A-42C5-BFA6-6C90D8BEA4A7}" destId="{B017C47E-50AD-4AE2-8126-B6BAD2C3A606}" srcOrd="3" destOrd="0" presId="urn:microsoft.com/office/officeart/2005/8/layout/default"/>
    <dgm:cxn modelId="{467EF395-CDA4-4B46-8E03-9CA60884AD7A}" type="presParOf" srcId="{B0E3C8ED-979A-42C5-BFA6-6C90D8BEA4A7}" destId="{8D95AC7D-F78F-4FE7-9F9E-9837C2065788}" srcOrd="4" destOrd="0" presId="urn:microsoft.com/office/officeart/2005/8/layout/default"/>
    <dgm:cxn modelId="{14B6C052-6DB4-405C-9F60-860EBAD72963}" type="presParOf" srcId="{B0E3C8ED-979A-42C5-BFA6-6C90D8BEA4A7}" destId="{1E17AEA0-9E2A-4E01-AC80-832D0D754F57}" srcOrd="5" destOrd="0" presId="urn:microsoft.com/office/officeart/2005/8/layout/default"/>
    <dgm:cxn modelId="{CACECCF8-5B39-48C3-A410-A8E5E467E2E2}" type="presParOf" srcId="{B0E3C8ED-979A-42C5-BFA6-6C90D8BEA4A7}" destId="{4D263F32-A16C-4DE2-BE6E-9003537D33A8}" srcOrd="6" destOrd="0" presId="urn:microsoft.com/office/officeart/2005/8/layout/default"/>
    <dgm:cxn modelId="{DF95E9A6-A5DD-4B55-9004-BDFA542D347D}" type="presParOf" srcId="{B0E3C8ED-979A-42C5-BFA6-6C90D8BEA4A7}" destId="{F8A26406-3246-4B3E-A949-446D73321B82}" srcOrd="7" destOrd="0" presId="urn:microsoft.com/office/officeart/2005/8/layout/default"/>
    <dgm:cxn modelId="{31929424-6FED-4B22-973D-ECE027AB8B15}" type="presParOf" srcId="{B0E3C8ED-979A-42C5-BFA6-6C90D8BEA4A7}" destId="{A4910624-C2D5-465B-BEE1-A250A1409096}" srcOrd="8" destOrd="0" presId="urn:microsoft.com/office/officeart/2005/8/layout/default"/>
    <dgm:cxn modelId="{BEA4DA7C-EAEA-448E-844C-64E3932045ED}" type="presParOf" srcId="{B0E3C8ED-979A-42C5-BFA6-6C90D8BEA4A7}" destId="{A483D905-F478-42EA-9CAC-D6D4768F32C1}" srcOrd="9" destOrd="0" presId="urn:microsoft.com/office/officeart/2005/8/layout/default"/>
    <dgm:cxn modelId="{549CC806-8285-4AC7-81C1-75B55CA8EE75}" type="presParOf" srcId="{B0E3C8ED-979A-42C5-BFA6-6C90D8BEA4A7}" destId="{C248BA9A-A6EC-4E87-9DCF-83D3DAB9A314}"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9E27BF4-9131-47C0-B5A1-7D6F613AC2DE}"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IN"/>
        </a:p>
      </dgm:t>
    </dgm:pt>
    <dgm:pt modelId="{B12121CB-379B-43AD-938E-4C28737FDF0D}">
      <dgm:prSet/>
      <dgm:spPr>
        <a:xfrm>
          <a:off x="0" y="838552"/>
          <a:ext cx="4262246" cy="798032"/>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a:lstStyle/>
        <a:p>
          <a:pPr>
            <a:buNone/>
          </a:pPr>
          <a:r>
            <a:rPr lang="en-IN" dirty="0">
              <a:solidFill>
                <a:sysClr val="window" lastClr="FFFFFF"/>
              </a:solidFill>
              <a:latin typeface="IBM Plex Sans" panose="020B0503050203000203" pitchFamily="34" charset="0"/>
              <a:ea typeface="+mn-ea"/>
              <a:cs typeface="+mn-cs"/>
            </a:rPr>
            <a:t>Independent Development</a:t>
          </a:r>
        </a:p>
      </dgm:t>
    </dgm:pt>
    <dgm:pt modelId="{0E8EC911-6E76-44AF-B3A6-E5D9671A5A2F}" type="parTrans" cxnId="{77C279D9-A78F-4F79-A1DE-36D04B28ADCC}">
      <dgm:prSet/>
      <dgm:spPr/>
      <dgm:t>
        <a:bodyPr/>
        <a:lstStyle/>
        <a:p>
          <a:endParaRPr lang="en-IN"/>
        </a:p>
      </dgm:t>
    </dgm:pt>
    <dgm:pt modelId="{BC4845FE-E56B-4CD2-8114-D0A4EBA80425}" type="sibTrans" cxnId="{77C279D9-A78F-4F79-A1DE-36D04B28ADCC}">
      <dgm:prSet/>
      <dgm:spPr/>
      <dgm:t>
        <a:bodyPr/>
        <a:lstStyle/>
        <a:p>
          <a:endParaRPr lang="en-IN"/>
        </a:p>
      </dgm:t>
    </dgm:pt>
    <dgm:pt modelId="{2A3598D7-103E-4ABE-BD61-398F1179C104}">
      <dgm:prSet phldrT="[Text]"/>
      <dgm:spPr>
        <a:xfrm>
          <a:off x="0" y="1676486"/>
          <a:ext cx="4262246" cy="798032"/>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a:lstStyle/>
        <a:p>
          <a:pPr>
            <a:buNone/>
          </a:pPr>
          <a:r>
            <a:rPr lang="en-IN">
              <a:solidFill>
                <a:sysClr val="window" lastClr="FFFFFF"/>
              </a:solidFill>
              <a:latin typeface="IBM Plex Sans" panose="020B0503050203000203" pitchFamily="34" charset="0"/>
              <a:ea typeface="+mn-ea"/>
              <a:cs typeface="+mn-cs"/>
            </a:rPr>
            <a:t>Independent Deployment</a:t>
          </a:r>
          <a:endParaRPr lang="en-IN" dirty="0">
            <a:solidFill>
              <a:sysClr val="window" lastClr="FFFFFF"/>
            </a:solidFill>
            <a:latin typeface="IBM Plex Sans" panose="020B0503050203000203" pitchFamily="34" charset="0"/>
            <a:ea typeface="+mn-ea"/>
            <a:cs typeface="+mn-cs"/>
          </a:endParaRPr>
        </a:p>
      </dgm:t>
    </dgm:pt>
    <dgm:pt modelId="{85D19F67-E983-4629-9BB4-119670EACC50}" type="parTrans" cxnId="{5E848DFD-7A3A-4F47-81CD-6FAC47D10491}">
      <dgm:prSet/>
      <dgm:spPr/>
      <dgm:t>
        <a:bodyPr/>
        <a:lstStyle/>
        <a:p>
          <a:endParaRPr lang="en-IN"/>
        </a:p>
      </dgm:t>
    </dgm:pt>
    <dgm:pt modelId="{A1CE3776-B473-45AA-8A32-42BB83B813AB}" type="sibTrans" cxnId="{5E848DFD-7A3A-4F47-81CD-6FAC47D10491}">
      <dgm:prSet/>
      <dgm:spPr/>
      <dgm:t>
        <a:bodyPr/>
        <a:lstStyle/>
        <a:p>
          <a:endParaRPr lang="en-IN"/>
        </a:p>
      </dgm:t>
    </dgm:pt>
    <dgm:pt modelId="{49723A7D-042D-4388-8853-EB9F4AD93980}">
      <dgm:prSet phldrT="[Text]"/>
      <dgm:spPr>
        <a:xfrm>
          <a:off x="0" y="2514420"/>
          <a:ext cx="4262246" cy="798032"/>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a:lstStyle/>
        <a:p>
          <a:pPr>
            <a:buNone/>
          </a:pPr>
          <a:r>
            <a:rPr lang="en-IN">
              <a:solidFill>
                <a:sysClr val="window" lastClr="FFFFFF"/>
              </a:solidFill>
              <a:latin typeface="IBM Plex Sans" panose="020B0503050203000203" pitchFamily="34" charset="0"/>
              <a:ea typeface="+mn-ea"/>
              <a:cs typeface="+mn-cs"/>
            </a:rPr>
            <a:t>Independent Scalability</a:t>
          </a:r>
          <a:endParaRPr lang="en-IN" dirty="0">
            <a:solidFill>
              <a:sysClr val="window" lastClr="FFFFFF"/>
            </a:solidFill>
            <a:latin typeface="IBM Plex Sans" panose="020B0503050203000203" pitchFamily="34" charset="0"/>
            <a:ea typeface="+mn-ea"/>
            <a:cs typeface="+mn-cs"/>
          </a:endParaRPr>
        </a:p>
      </dgm:t>
    </dgm:pt>
    <dgm:pt modelId="{EED60F70-42AC-46DD-9B22-C4ADA40488CE}" type="parTrans" cxnId="{337EC894-4200-43A1-A694-4E84542152B6}">
      <dgm:prSet/>
      <dgm:spPr/>
      <dgm:t>
        <a:bodyPr/>
        <a:lstStyle/>
        <a:p>
          <a:endParaRPr lang="en-IN"/>
        </a:p>
      </dgm:t>
    </dgm:pt>
    <dgm:pt modelId="{CA1C8B08-D355-4170-95D1-D7B0549F7A1C}" type="sibTrans" cxnId="{337EC894-4200-43A1-A694-4E84542152B6}">
      <dgm:prSet/>
      <dgm:spPr/>
      <dgm:t>
        <a:bodyPr/>
        <a:lstStyle/>
        <a:p>
          <a:endParaRPr lang="en-IN"/>
        </a:p>
      </dgm:t>
    </dgm:pt>
    <dgm:pt modelId="{16074E26-8B45-4F8E-826A-5C4B8147F59D}">
      <dgm:prSet phldrT="[Text]"/>
      <dgm:spPr>
        <a:xfrm>
          <a:off x="0" y="3383730"/>
          <a:ext cx="4258084" cy="798032"/>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a:lstStyle/>
        <a:p>
          <a:pPr>
            <a:buNone/>
          </a:pPr>
          <a:r>
            <a:rPr lang="en-IN" dirty="0">
              <a:solidFill>
                <a:sysClr val="window" lastClr="FFFFFF"/>
              </a:solidFill>
              <a:latin typeface="IBM Plex Sans" panose="020B0503050203000203" pitchFamily="34" charset="0"/>
              <a:ea typeface="+mn-ea"/>
              <a:cs typeface="+mn-cs"/>
            </a:rPr>
            <a:t>Isolated Teams</a:t>
          </a:r>
        </a:p>
      </dgm:t>
    </dgm:pt>
    <dgm:pt modelId="{4E4788FD-B730-44C3-99FE-292F87BEFD4D}" type="parTrans" cxnId="{DBB1BDF7-CA78-46A2-B715-00426299AC33}">
      <dgm:prSet/>
      <dgm:spPr/>
      <dgm:t>
        <a:bodyPr/>
        <a:lstStyle/>
        <a:p>
          <a:endParaRPr lang="en-IN"/>
        </a:p>
      </dgm:t>
    </dgm:pt>
    <dgm:pt modelId="{9FD8CAAB-00BE-4D32-9905-6B4F814B7570}" type="sibTrans" cxnId="{DBB1BDF7-CA78-46A2-B715-00426299AC33}">
      <dgm:prSet/>
      <dgm:spPr/>
      <dgm:t>
        <a:bodyPr/>
        <a:lstStyle/>
        <a:p>
          <a:endParaRPr lang="en-IN"/>
        </a:p>
      </dgm:t>
    </dgm:pt>
    <dgm:pt modelId="{3983AC15-5289-4D5F-90F0-F77BAFAF73EE}">
      <dgm:prSet phldrT="[Text]"/>
      <dgm:spPr>
        <a:xfrm>
          <a:off x="0" y="5090974"/>
          <a:ext cx="4262246" cy="798032"/>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a:lstStyle/>
        <a:p>
          <a:pPr>
            <a:buNone/>
          </a:pPr>
          <a:r>
            <a:rPr lang="en-IN">
              <a:solidFill>
                <a:sysClr val="window" lastClr="FFFFFF"/>
              </a:solidFill>
              <a:latin typeface="IBM Plex Sans" panose="020B0503050203000203" pitchFamily="34" charset="0"/>
              <a:ea typeface="+mn-ea"/>
              <a:cs typeface="+mn-cs"/>
            </a:rPr>
            <a:t>Eventually Consistent </a:t>
          </a:r>
          <a:endParaRPr lang="en-IN" dirty="0">
            <a:solidFill>
              <a:sysClr val="window" lastClr="FFFFFF"/>
            </a:solidFill>
            <a:latin typeface="IBM Plex Sans" panose="020B0503050203000203" pitchFamily="34" charset="0"/>
            <a:ea typeface="+mn-ea"/>
            <a:cs typeface="+mn-cs"/>
          </a:endParaRPr>
        </a:p>
      </dgm:t>
    </dgm:pt>
    <dgm:pt modelId="{A6BE94F9-12C3-4447-80DE-671935C4C665}" type="parTrans" cxnId="{ADCE898F-0CE2-41AE-815E-BFE9B5F725FC}">
      <dgm:prSet/>
      <dgm:spPr/>
      <dgm:t>
        <a:bodyPr/>
        <a:lstStyle/>
        <a:p>
          <a:endParaRPr lang="en-IN"/>
        </a:p>
      </dgm:t>
    </dgm:pt>
    <dgm:pt modelId="{41411715-FAC0-4262-87AB-22DD43F6FAE6}" type="sibTrans" cxnId="{ADCE898F-0CE2-41AE-815E-BFE9B5F725FC}">
      <dgm:prSet/>
      <dgm:spPr/>
      <dgm:t>
        <a:bodyPr/>
        <a:lstStyle/>
        <a:p>
          <a:endParaRPr lang="en-IN"/>
        </a:p>
      </dgm:t>
    </dgm:pt>
    <dgm:pt modelId="{D95397F9-6C05-4F4D-BA57-351610BE4680}">
      <dgm:prSet phldrT="[Text]" custT="1"/>
      <dgm:spPr>
        <a:xfrm rot="5400000">
          <a:off x="7731697" y="-2551095"/>
          <a:ext cx="638426" cy="7577327"/>
        </a:xfrm>
        <a:prstGeom prst="round2SameRect">
          <a:avLst/>
        </a:prstGeom>
        <a:solidFill>
          <a:srgbClr val="44546A">
            <a:alpha val="90000"/>
            <a:tint val="40000"/>
            <a:hueOff val="0"/>
            <a:satOff val="0"/>
            <a:lumOff val="0"/>
            <a:alphaOff val="0"/>
          </a:srgbClr>
        </a:solidFill>
        <a:ln w="12700" cap="flat" cmpd="sng" algn="ctr">
          <a:solidFill>
            <a:srgbClr val="44546A">
              <a:alpha val="90000"/>
              <a:tint val="40000"/>
              <a:hueOff val="0"/>
              <a:satOff val="0"/>
              <a:lumOff val="0"/>
              <a:alphaOff val="0"/>
            </a:srgbClr>
          </a:solidFill>
          <a:prstDash val="solid"/>
          <a:miter lim="800000"/>
        </a:ln>
        <a:effectLst/>
      </dgm:spPr>
      <dgm:t>
        <a:bodyPr/>
        <a:lstStyle/>
        <a:p>
          <a:pPr>
            <a:buChar char="•"/>
          </a:pPr>
          <a:r>
            <a:rPr lang="en-IN" sz="1400">
              <a:solidFill>
                <a:sysClr val="windowText" lastClr="000000">
                  <a:hueOff val="0"/>
                  <a:satOff val="0"/>
                  <a:lumOff val="0"/>
                  <a:alphaOff val="0"/>
                </a:sysClr>
              </a:solidFill>
              <a:latin typeface="IBM Plex Sans" panose="020B0503050203000203" pitchFamily="34" charset="0"/>
              <a:ea typeface="+mn-ea"/>
              <a:cs typeface="+mn-cs"/>
            </a:rPr>
            <a:t>Fast feature rollout</a:t>
          </a:r>
          <a:endParaRPr lang="en-IN" sz="1400" dirty="0">
            <a:solidFill>
              <a:sysClr val="windowText" lastClr="000000">
                <a:hueOff val="0"/>
                <a:satOff val="0"/>
                <a:lumOff val="0"/>
                <a:alphaOff val="0"/>
              </a:sysClr>
            </a:solidFill>
            <a:latin typeface="IBM Plex Sans" panose="020B0503050203000203" pitchFamily="34" charset="0"/>
            <a:ea typeface="+mn-ea"/>
            <a:cs typeface="+mn-cs"/>
          </a:endParaRPr>
        </a:p>
      </dgm:t>
    </dgm:pt>
    <dgm:pt modelId="{629996B0-0DA5-47EA-BE4A-2C97F760E8D3}" type="parTrans" cxnId="{297052EB-E3CC-4709-842D-C2C0605201C1}">
      <dgm:prSet/>
      <dgm:spPr/>
      <dgm:t>
        <a:bodyPr/>
        <a:lstStyle/>
        <a:p>
          <a:endParaRPr lang="en-IN"/>
        </a:p>
      </dgm:t>
    </dgm:pt>
    <dgm:pt modelId="{CC033F40-1ED7-404D-8A03-3D6ED445008A}" type="sibTrans" cxnId="{297052EB-E3CC-4709-842D-C2C0605201C1}">
      <dgm:prSet/>
      <dgm:spPr/>
      <dgm:t>
        <a:bodyPr/>
        <a:lstStyle/>
        <a:p>
          <a:endParaRPr lang="en-IN"/>
        </a:p>
      </dgm:t>
    </dgm:pt>
    <dgm:pt modelId="{468CA71B-ABDD-41CF-8DB6-C87FA3611957}">
      <dgm:prSet phldrT="[Text]" custT="1"/>
      <dgm:spPr>
        <a:xfrm rot="5400000">
          <a:off x="7731697" y="-2551095"/>
          <a:ext cx="638426" cy="7577327"/>
        </a:xfrm>
        <a:prstGeom prst="round2SameRect">
          <a:avLst/>
        </a:prstGeom>
        <a:solidFill>
          <a:srgbClr val="44546A">
            <a:alpha val="90000"/>
            <a:tint val="40000"/>
            <a:hueOff val="0"/>
            <a:satOff val="0"/>
            <a:lumOff val="0"/>
            <a:alphaOff val="0"/>
          </a:srgbClr>
        </a:solidFill>
        <a:ln w="12700" cap="flat" cmpd="sng" algn="ctr">
          <a:solidFill>
            <a:srgbClr val="44546A">
              <a:alpha val="90000"/>
              <a:tint val="40000"/>
              <a:hueOff val="0"/>
              <a:satOff val="0"/>
              <a:lumOff val="0"/>
              <a:alphaOff val="0"/>
            </a:srgbClr>
          </a:solidFill>
          <a:prstDash val="solid"/>
          <a:miter lim="800000"/>
        </a:ln>
        <a:effectLst/>
      </dgm:spPr>
      <dgm:t>
        <a:bodyPr/>
        <a:lstStyle/>
        <a:p>
          <a:pPr>
            <a:buChar char="•"/>
          </a:pPr>
          <a:r>
            <a:rPr lang="en-IN" sz="1400" dirty="0">
              <a:solidFill>
                <a:sysClr val="windowText" lastClr="000000">
                  <a:hueOff val="0"/>
                  <a:satOff val="0"/>
                  <a:lumOff val="0"/>
                  <a:alphaOff val="0"/>
                </a:sysClr>
              </a:solidFill>
              <a:latin typeface="IBM Plex Sans" panose="020B0503050203000203" pitchFamily="34" charset="0"/>
              <a:ea typeface="+mn-ea"/>
              <a:cs typeface="+mn-cs"/>
            </a:rPr>
            <a:t>Greater time-to-market</a:t>
          </a:r>
        </a:p>
      </dgm:t>
    </dgm:pt>
    <dgm:pt modelId="{E7FDA20C-6E68-43DE-B6E0-D88E05711478}" type="parTrans" cxnId="{E87F0FFC-1553-43E7-95E5-736142F84978}">
      <dgm:prSet/>
      <dgm:spPr/>
      <dgm:t>
        <a:bodyPr/>
        <a:lstStyle/>
        <a:p>
          <a:endParaRPr lang="en-IN"/>
        </a:p>
      </dgm:t>
    </dgm:pt>
    <dgm:pt modelId="{30F432D6-FBE7-4351-B336-86B09264282A}" type="sibTrans" cxnId="{E87F0FFC-1553-43E7-95E5-736142F84978}">
      <dgm:prSet/>
      <dgm:spPr/>
      <dgm:t>
        <a:bodyPr/>
        <a:lstStyle/>
        <a:p>
          <a:endParaRPr lang="en-IN"/>
        </a:p>
      </dgm:t>
    </dgm:pt>
    <dgm:pt modelId="{3EF7807F-E366-4355-B42D-B9B01625D692}">
      <dgm:prSet phldrT="[Text]" custT="1"/>
      <dgm:spPr>
        <a:xfrm rot="5400000">
          <a:off x="7731697" y="-1713160"/>
          <a:ext cx="638426" cy="7577327"/>
        </a:xfrm>
        <a:prstGeom prst="round2SameRect">
          <a:avLst/>
        </a:prstGeom>
        <a:solidFill>
          <a:srgbClr val="44546A">
            <a:alpha val="90000"/>
            <a:tint val="40000"/>
            <a:hueOff val="0"/>
            <a:satOff val="0"/>
            <a:lumOff val="0"/>
            <a:alphaOff val="0"/>
          </a:srgbClr>
        </a:solidFill>
        <a:ln w="12700" cap="flat" cmpd="sng" algn="ctr">
          <a:solidFill>
            <a:srgbClr val="44546A">
              <a:alpha val="90000"/>
              <a:tint val="40000"/>
              <a:hueOff val="0"/>
              <a:satOff val="0"/>
              <a:lumOff val="0"/>
              <a:alphaOff val="0"/>
            </a:srgbClr>
          </a:solidFill>
          <a:prstDash val="solid"/>
          <a:miter lim="800000"/>
        </a:ln>
        <a:effectLst/>
      </dgm:spPr>
      <dgm:t>
        <a:bodyPr/>
        <a:lstStyle/>
        <a:p>
          <a:pPr>
            <a:buChar char="•"/>
          </a:pPr>
          <a:r>
            <a:rPr lang="en-IN" sz="1400">
              <a:solidFill>
                <a:sysClr val="windowText" lastClr="000000">
                  <a:hueOff val="0"/>
                  <a:satOff val="0"/>
                  <a:lumOff val="0"/>
                  <a:alphaOff val="0"/>
                </a:sysClr>
              </a:solidFill>
              <a:latin typeface="IBM Plex Sans" panose="020B0503050203000203" pitchFamily="34" charset="0"/>
              <a:ea typeface="+mn-ea"/>
              <a:cs typeface="+mn-cs"/>
            </a:rPr>
            <a:t>Faster feature rollout</a:t>
          </a:r>
          <a:endParaRPr lang="en-IN" sz="1400" dirty="0">
            <a:solidFill>
              <a:sysClr val="windowText" lastClr="000000">
                <a:hueOff val="0"/>
                <a:satOff val="0"/>
                <a:lumOff val="0"/>
                <a:alphaOff val="0"/>
              </a:sysClr>
            </a:solidFill>
            <a:latin typeface="IBM Plex Sans" panose="020B0503050203000203" pitchFamily="34" charset="0"/>
            <a:ea typeface="+mn-ea"/>
            <a:cs typeface="+mn-cs"/>
          </a:endParaRPr>
        </a:p>
      </dgm:t>
    </dgm:pt>
    <dgm:pt modelId="{6279C740-7F89-4AED-9894-844817770261}" type="parTrans" cxnId="{456E075A-E077-44B4-84BF-8A25079A3040}">
      <dgm:prSet/>
      <dgm:spPr/>
      <dgm:t>
        <a:bodyPr/>
        <a:lstStyle/>
        <a:p>
          <a:endParaRPr lang="en-IN"/>
        </a:p>
      </dgm:t>
    </dgm:pt>
    <dgm:pt modelId="{4D772F9B-6E17-436F-8F8E-1604779B3858}" type="sibTrans" cxnId="{456E075A-E077-44B4-84BF-8A25079A3040}">
      <dgm:prSet/>
      <dgm:spPr/>
      <dgm:t>
        <a:bodyPr/>
        <a:lstStyle/>
        <a:p>
          <a:endParaRPr lang="en-IN"/>
        </a:p>
      </dgm:t>
    </dgm:pt>
    <dgm:pt modelId="{CCC2F787-867D-490A-B6AC-67FBF90D3905}">
      <dgm:prSet phldrT="[Text]" custT="1"/>
      <dgm:spPr>
        <a:xfrm rot="5400000">
          <a:off x="7731697" y="-1713160"/>
          <a:ext cx="638426" cy="7577327"/>
        </a:xfrm>
        <a:prstGeom prst="round2SameRect">
          <a:avLst/>
        </a:prstGeom>
        <a:solidFill>
          <a:srgbClr val="44546A">
            <a:alpha val="90000"/>
            <a:tint val="40000"/>
            <a:hueOff val="0"/>
            <a:satOff val="0"/>
            <a:lumOff val="0"/>
            <a:alphaOff val="0"/>
          </a:srgbClr>
        </a:solidFill>
        <a:ln w="12700" cap="flat" cmpd="sng" algn="ctr">
          <a:solidFill>
            <a:srgbClr val="44546A">
              <a:alpha val="90000"/>
              <a:tint val="40000"/>
              <a:hueOff val="0"/>
              <a:satOff val="0"/>
              <a:lumOff val="0"/>
              <a:alphaOff val="0"/>
            </a:srgbClr>
          </a:solidFill>
          <a:prstDash val="solid"/>
          <a:miter lim="800000"/>
        </a:ln>
        <a:effectLst/>
      </dgm:spPr>
      <dgm:t>
        <a:bodyPr/>
        <a:lstStyle/>
        <a:p>
          <a:pPr>
            <a:buChar char="•"/>
          </a:pPr>
          <a:r>
            <a:rPr lang="en-IN" sz="1400">
              <a:solidFill>
                <a:sysClr val="windowText" lastClr="000000">
                  <a:hueOff val="0"/>
                  <a:satOff val="0"/>
                  <a:lumOff val="0"/>
                  <a:alphaOff val="0"/>
                </a:sysClr>
              </a:solidFill>
              <a:latin typeface="IBM Plex Sans" panose="020B0503050203000203" pitchFamily="34" charset="0"/>
              <a:ea typeface="+mn-ea"/>
              <a:cs typeface="+mn-cs"/>
            </a:rPr>
            <a:t>Least impact on the whole application</a:t>
          </a:r>
          <a:endParaRPr lang="en-IN" sz="1400" dirty="0">
            <a:solidFill>
              <a:sysClr val="windowText" lastClr="000000">
                <a:hueOff val="0"/>
                <a:satOff val="0"/>
                <a:lumOff val="0"/>
                <a:alphaOff val="0"/>
              </a:sysClr>
            </a:solidFill>
            <a:latin typeface="IBM Plex Sans" panose="020B0503050203000203" pitchFamily="34" charset="0"/>
            <a:ea typeface="+mn-ea"/>
            <a:cs typeface="+mn-cs"/>
          </a:endParaRPr>
        </a:p>
      </dgm:t>
    </dgm:pt>
    <dgm:pt modelId="{15853256-505E-45E4-AFC7-06D2249A3B87}" type="parTrans" cxnId="{F3469A3A-4737-4B2C-A790-8824CDB491FB}">
      <dgm:prSet/>
      <dgm:spPr/>
      <dgm:t>
        <a:bodyPr/>
        <a:lstStyle/>
        <a:p>
          <a:endParaRPr lang="en-IN"/>
        </a:p>
      </dgm:t>
    </dgm:pt>
    <dgm:pt modelId="{86A9AB3A-C786-49C8-9A6C-32533261F85A}" type="sibTrans" cxnId="{F3469A3A-4737-4B2C-A790-8824CDB491FB}">
      <dgm:prSet/>
      <dgm:spPr/>
      <dgm:t>
        <a:bodyPr/>
        <a:lstStyle/>
        <a:p>
          <a:endParaRPr lang="en-IN"/>
        </a:p>
      </dgm:t>
    </dgm:pt>
    <dgm:pt modelId="{63841DF8-F2C8-4D73-BEB6-CDCF3B349017}">
      <dgm:prSet phldrT="[Text]" custT="1"/>
      <dgm:spPr>
        <a:xfrm rot="5400000">
          <a:off x="7731697" y="-1713160"/>
          <a:ext cx="638426" cy="7577327"/>
        </a:xfrm>
        <a:prstGeom prst="round2SameRect">
          <a:avLst/>
        </a:prstGeom>
        <a:solidFill>
          <a:srgbClr val="44546A">
            <a:alpha val="90000"/>
            <a:tint val="40000"/>
            <a:hueOff val="0"/>
            <a:satOff val="0"/>
            <a:lumOff val="0"/>
            <a:alphaOff val="0"/>
          </a:srgbClr>
        </a:solidFill>
        <a:ln w="12700" cap="flat" cmpd="sng" algn="ctr">
          <a:solidFill>
            <a:srgbClr val="44546A">
              <a:alpha val="90000"/>
              <a:tint val="40000"/>
              <a:hueOff val="0"/>
              <a:satOff val="0"/>
              <a:lumOff val="0"/>
              <a:alphaOff val="0"/>
            </a:srgbClr>
          </a:solidFill>
          <a:prstDash val="solid"/>
          <a:miter lim="800000"/>
        </a:ln>
        <a:effectLst/>
      </dgm:spPr>
      <dgm:t>
        <a:bodyPr/>
        <a:lstStyle/>
        <a:p>
          <a:pPr>
            <a:buChar char="•"/>
          </a:pPr>
          <a:r>
            <a:rPr lang="en-IN" sz="1400" dirty="0">
              <a:solidFill>
                <a:sysClr val="windowText" lastClr="000000">
                  <a:hueOff val="0"/>
                  <a:satOff val="0"/>
                  <a:lumOff val="0"/>
                  <a:alphaOff val="0"/>
                </a:sysClr>
              </a:solidFill>
              <a:latin typeface="IBM Plex Sans" panose="020B0503050203000203" pitchFamily="34" charset="0"/>
              <a:ea typeface="+mn-ea"/>
              <a:cs typeface="+mn-cs"/>
            </a:rPr>
            <a:t>Greater time-to-market</a:t>
          </a:r>
        </a:p>
      </dgm:t>
    </dgm:pt>
    <dgm:pt modelId="{D9B82F5A-1B7E-4999-A657-667A0C5E900D}" type="parTrans" cxnId="{F1767422-2EC7-484E-8713-AB3726C76645}">
      <dgm:prSet/>
      <dgm:spPr/>
      <dgm:t>
        <a:bodyPr/>
        <a:lstStyle/>
        <a:p>
          <a:endParaRPr lang="en-IN"/>
        </a:p>
      </dgm:t>
    </dgm:pt>
    <dgm:pt modelId="{980A11BE-AB57-4C8A-AEDB-EAD503A2A48B}" type="sibTrans" cxnId="{F1767422-2EC7-484E-8713-AB3726C76645}">
      <dgm:prSet/>
      <dgm:spPr/>
      <dgm:t>
        <a:bodyPr/>
        <a:lstStyle/>
        <a:p>
          <a:endParaRPr lang="en-IN"/>
        </a:p>
      </dgm:t>
    </dgm:pt>
    <dgm:pt modelId="{32B2B852-DBFB-493C-B0E1-1CE596BA8B5D}">
      <dgm:prSet phldrT="[Text]" custT="1"/>
      <dgm:spPr>
        <a:xfrm rot="5400000">
          <a:off x="7731697" y="-875226"/>
          <a:ext cx="638426" cy="7577327"/>
        </a:xfrm>
        <a:prstGeom prst="round2SameRect">
          <a:avLst/>
        </a:prstGeom>
        <a:solidFill>
          <a:srgbClr val="44546A">
            <a:alpha val="90000"/>
            <a:tint val="40000"/>
            <a:hueOff val="0"/>
            <a:satOff val="0"/>
            <a:lumOff val="0"/>
            <a:alphaOff val="0"/>
          </a:srgbClr>
        </a:solidFill>
        <a:ln w="12700" cap="flat" cmpd="sng" algn="ctr">
          <a:solidFill>
            <a:srgbClr val="44546A">
              <a:alpha val="90000"/>
              <a:tint val="40000"/>
              <a:hueOff val="0"/>
              <a:satOff val="0"/>
              <a:lumOff val="0"/>
              <a:alphaOff val="0"/>
            </a:srgbClr>
          </a:solidFill>
          <a:prstDash val="solid"/>
          <a:miter lim="800000"/>
        </a:ln>
        <a:effectLst/>
      </dgm:spPr>
      <dgm:t>
        <a:bodyPr/>
        <a:lstStyle/>
        <a:p>
          <a:pPr>
            <a:buChar char="•"/>
          </a:pPr>
          <a:r>
            <a:rPr lang="en-IN" sz="1400" dirty="0">
              <a:solidFill>
                <a:sysClr val="windowText" lastClr="000000">
                  <a:hueOff val="0"/>
                  <a:satOff val="0"/>
                  <a:lumOff val="0"/>
                  <a:alphaOff val="0"/>
                </a:sysClr>
              </a:solidFill>
              <a:latin typeface="IBM Plex Sans" panose="020B0503050203000203" pitchFamily="34" charset="0"/>
              <a:ea typeface="+mn-ea"/>
              <a:cs typeface="+mn-cs"/>
            </a:rPr>
            <a:t>Isolated scaling</a:t>
          </a:r>
        </a:p>
      </dgm:t>
    </dgm:pt>
    <dgm:pt modelId="{64CBB23C-8B43-4B68-A50C-E9A388473132}" type="parTrans" cxnId="{5EA08EB8-DB01-42B4-BFE8-6B053B318447}">
      <dgm:prSet/>
      <dgm:spPr/>
      <dgm:t>
        <a:bodyPr/>
        <a:lstStyle/>
        <a:p>
          <a:endParaRPr lang="en-IN"/>
        </a:p>
      </dgm:t>
    </dgm:pt>
    <dgm:pt modelId="{7CF311D1-130A-47DA-8BF7-D0057C16A6F9}" type="sibTrans" cxnId="{5EA08EB8-DB01-42B4-BFE8-6B053B318447}">
      <dgm:prSet/>
      <dgm:spPr/>
      <dgm:t>
        <a:bodyPr/>
        <a:lstStyle/>
        <a:p>
          <a:endParaRPr lang="en-IN"/>
        </a:p>
      </dgm:t>
    </dgm:pt>
    <dgm:pt modelId="{438D8142-1E74-4C27-B089-53B43B83EDAC}">
      <dgm:prSet phldrT="[Text]" custT="1"/>
      <dgm:spPr>
        <a:xfrm rot="5400000">
          <a:off x="7731697" y="-875226"/>
          <a:ext cx="638426" cy="7577327"/>
        </a:xfrm>
        <a:prstGeom prst="round2SameRect">
          <a:avLst/>
        </a:prstGeom>
        <a:solidFill>
          <a:srgbClr val="44546A">
            <a:alpha val="90000"/>
            <a:tint val="40000"/>
            <a:hueOff val="0"/>
            <a:satOff val="0"/>
            <a:lumOff val="0"/>
            <a:alphaOff val="0"/>
          </a:srgbClr>
        </a:solidFill>
        <a:ln w="12700" cap="flat" cmpd="sng" algn="ctr">
          <a:solidFill>
            <a:srgbClr val="44546A">
              <a:alpha val="90000"/>
              <a:tint val="40000"/>
              <a:hueOff val="0"/>
              <a:satOff val="0"/>
              <a:lumOff val="0"/>
              <a:alphaOff val="0"/>
            </a:srgbClr>
          </a:solidFill>
          <a:prstDash val="solid"/>
          <a:miter lim="800000"/>
        </a:ln>
        <a:effectLst/>
      </dgm:spPr>
      <dgm:t>
        <a:bodyPr/>
        <a:lstStyle/>
        <a:p>
          <a:pPr>
            <a:buChar char="•"/>
          </a:pPr>
          <a:r>
            <a:rPr lang="en-IN" sz="1400" dirty="0">
              <a:solidFill>
                <a:sysClr val="windowText" lastClr="000000">
                  <a:hueOff val="0"/>
                  <a:satOff val="0"/>
                  <a:lumOff val="0"/>
                  <a:alphaOff val="0"/>
                </a:sysClr>
              </a:solidFill>
              <a:latin typeface="IBM Plex Sans" panose="020B0503050203000203" pitchFamily="34" charset="0"/>
              <a:ea typeface="+mn-ea"/>
              <a:cs typeface="+mn-cs"/>
            </a:rPr>
            <a:t>Focussed scaling</a:t>
          </a:r>
        </a:p>
      </dgm:t>
    </dgm:pt>
    <dgm:pt modelId="{E69FCF24-C3CC-4276-9B33-B03B06C68690}" type="parTrans" cxnId="{2B989601-8968-4971-BEB6-947EE907742D}">
      <dgm:prSet/>
      <dgm:spPr/>
      <dgm:t>
        <a:bodyPr/>
        <a:lstStyle/>
        <a:p>
          <a:endParaRPr lang="en-IN"/>
        </a:p>
      </dgm:t>
    </dgm:pt>
    <dgm:pt modelId="{D9A418D5-BB32-46DB-8083-2194A3169BEE}" type="sibTrans" cxnId="{2B989601-8968-4971-BEB6-947EE907742D}">
      <dgm:prSet/>
      <dgm:spPr/>
      <dgm:t>
        <a:bodyPr/>
        <a:lstStyle/>
        <a:p>
          <a:endParaRPr lang="en-IN"/>
        </a:p>
      </dgm:t>
    </dgm:pt>
    <dgm:pt modelId="{3F8195EF-BF26-4DF2-AD10-A45514FE1E4F}">
      <dgm:prSet phldrT="[Text]" custT="1"/>
      <dgm:spPr>
        <a:xfrm rot="5400000">
          <a:off x="7612656" y="-2216"/>
          <a:ext cx="860783" cy="7569927"/>
        </a:xfrm>
        <a:prstGeom prst="round2SameRect">
          <a:avLst/>
        </a:prstGeom>
        <a:solidFill>
          <a:srgbClr val="44546A">
            <a:alpha val="90000"/>
            <a:tint val="40000"/>
            <a:hueOff val="0"/>
            <a:satOff val="0"/>
            <a:lumOff val="0"/>
            <a:alphaOff val="0"/>
          </a:srgbClr>
        </a:solidFill>
        <a:ln w="12700" cap="flat" cmpd="sng" algn="ctr">
          <a:solidFill>
            <a:srgbClr val="44546A">
              <a:alpha val="90000"/>
              <a:tint val="40000"/>
              <a:hueOff val="0"/>
              <a:satOff val="0"/>
              <a:lumOff val="0"/>
              <a:alphaOff val="0"/>
            </a:srgbClr>
          </a:solidFill>
          <a:prstDash val="solid"/>
          <a:miter lim="800000"/>
        </a:ln>
        <a:effectLst/>
      </dgm:spPr>
      <dgm:t>
        <a:bodyPr/>
        <a:lstStyle/>
        <a:p>
          <a:pPr>
            <a:buChar char="•"/>
          </a:pPr>
          <a:r>
            <a:rPr lang="en-IN" sz="1400" dirty="0">
              <a:solidFill>
                <a:sysClr val="windowText" lastClr="000000">
                  <a:hueOff val="0"/>
                  <a:satOff val="0"/>
                  <a:lumOff val="0"/>
                  <a:alphaOff val="0"/>
                </a:sysClr>
              </a:solidFill>
              <a:latin typeface="IBM Plex Sans" panose="020B0503050203000203" pitchFamily="34" charset="0"/>
              <a:ea typeface="+mn-ea"/>
              <a:cs typeface="+mn-cs"/>
            </a:rPr>
            <a:t>Independent cross-functional teams</a:t>
          </a:r>
        </a:p>
      </dgm:t>
    </dgm:pt>
    <dgm:pt modelId="{8B9D207E-183D-4F3B-8A8A-696DC0C91495}" type="parTrans" cxnId="{17971558-B95D-44CB-A9DD-CD90787BE622}">
      <dgm:prSet/>
      <dgm:spPr/>
      <dgm:t>
        <a:bodyPr/>
        <a:lstStyle/>
        <a:p>
          <a:endParaRPr lang="en-IN"/>
        </a:p>
      </dgm:t>
    </dgm:pt>
    <dgm:pt modelId="{8AFA48C0-BBC8-4BDD-A8DB-40380A374693}" type="sibTrans" cxnId="{17971558-B95D-44CB-A9DD-CD90787BE622}">
      <dgm:prSet/>
      <dgm:spPr/>
      <dgm:t>
        <a:bodyPr/>
        <a:lstStyle/>
        <a:p>
          <a:endParaRPr lang="en-IN"/>
        </a:p>
      </dgm:t>
    </dgm:pt>
    <dgm:pt modelId="{27FDBD5F-40E8-4F89-9045-CB6504849A92}">
      <dgm:prSet phldrT="[Text]" custT="1"/>
      <dgm:spPr>
        <a:xfrm rot="5400000">
          <a:off x="7612656" y="-2216"/>
          <a:ext cx="860783" cy="7569927"/>
        </a:xfrm>
        <a:prstGeom prst="round2SameRect">
          <a:avLst/>
        </a:prstGeom>
        <a:solidFill>
          <a:srgbClr val="44546A">
            <a:alpha val="90000"/>
            <a:tint val="40000"/>
            <a:hueOff val="0"/>
            <a:satOff val="0"/>
            <a:lumOff val="0"/>
            <a:alphaOff val="0"/>
          </a:srgbClr>
        </a:solidFill>
        <a:ln w="12700" cap="flat" cmpd="sng" algn="ctr">
          <a:solidFill>
            <a:srgbClr val="44546A">
              <a:alpha val="90000"/>
              <a:tint val="40000"/>
              <a:hueOff val="0"/>
              <a:satOff val="0"/>
              <a:lumOff val="0"/>
              <a:alphaOff val="0"/>
            </a:srgbClr>
          </a:solidFill>
          <a:prstDash val="solid"/>
          <a:miter lim="800000"/>
        </a:ln>
        <a:effectLst/>
      </dgm:spPr>
      <dgm:t>
        <a:bodyPr/>
        <a:lstStyle/>
        <a:p>
          <a:pPr>
            <a:buChar char="•"/>
          </a:pPr>
          <a:r>
            <a:rPr lang="en-IN" sz="1400" dirty="0">
              <a:solidFill>
                <a:sysClr val="windowText" lastClr="000000">
                  <a:hueOff val="0"/>
                  <a:satOff val="0"/>
                  <a:lumOff val="0"/>
                  <a:alphaOff val="0"/>
                </a:sysClr>
              </a:solidFill>
              <a:latin typeface="IBM Plex Sans" panose="020B0503050203000203" pitchFamily="34" charset="0"/>
              <a:ea typeface="+mn-ea"/>
              <a:cs typeface="+mn-cs"/>
            </a:rPr>
            <a:t>Eliminate wasteful coordination meetings</a:t>
          </a:r>
        </a:p>
      </dgm:t>
    </dgm:pt>
    <dgm:pt modelId="{ABE12FAF-DCA9-4911-9810-687F7401CC4C}" type="parTrans" cxnId="{86521340-44BE-4E59-9F5D-23B8A266A84B}">
      <dgm:prSet/>
      <dgm:spPr/>
      <dgm:t>
        <a:bodyPr/>
        <a:lstStyle/>
        <a:p>
          <a:endParaRPr lang="en-IN"/>
        </a:p>
      </dgm:t>
    </dgm:pt>
    <dgm:pt modelId="{3EFB9F9E-E9DB-4C15-9938-AEEBE5913EB9}" type="sibTrans" cxnId="{86521340-44BE-4E59-9F5D-23B8A266A84B}">
      <dgm:prSet/>
      <dgm:spPr/>
      <dgm:t>
        <a:bodyPr/>
        <a:lstStyle/>
        <a:p>
          <a:endParaRPr lang="en-IN"/>
        </a:p>
      </dgm:t>
    </dgm:pt>
    <dgm:pt modelId="{9E85F084-F31D-4E73-8688-07D41B8329C4}">
      <dgm:prSet phldrT="[Text]" custT="1"/>
      <dgm:spPr>
        <a:xfrm rot="5400000">
          <a:off x="7612656" y="-2216"/>
          <a:ext cx="860783" cy="7569927"/>
        </a:xfrm>
        <a:prstGeom prst="round2SameRect">
          <a:avLst/>
        </a:prstGeom>
        <a:solidFill>
          <a:srgbClr val="44546A">
            <a:alpha val="90000"/>
            <a:tint val="40000"/>
            <a:hueOff val="0"/>
            <a:satOff val="0"/>
            <a:lumOff val="0"/>
            <a:alphaOff val="0"/>
          </a:srgbClr>
        </a:solidFill>
        <a:ln w="12700" cap="flat" cmpd="sng" algn="ctr">
          <a:solidFill>
            <a:srgbClr val="44546A">
              <a:alpha val="90000"/>
              <a:tint val="40000"/>
              <a:hueOff val="0"/>
              <a:satOff val="0"/>
              <a:lumOff val="0"/>
              <a:alphaOff val="0"/>
            </a:srgbClr>
          </a:solidFill>
          <a:prstDash val="solid"/>
          <a:miter lim="800000"/>
        </a:ln>
        <a:effectLst/>
      </dgm:spPr>
      <dgm:t>
        <a:bodyPr/>
        <a:lstStyle/>
        <a:p>
          <a:pPr>
            <a:buChar char="•"/>
          </a:pPr>
          <a:r>
            <a:rPr lang="en-IN" sz="1400">
              <a:solidFill>
                <a:sysClr val="windowText" lastClr="000000">
                  <a:hueOff val="0"/>
                  <a:satOff val="0"/>
                  <a:lumOff val="0"/>
                  <a:alphaOff val="0"/>
                </a:sysClr>
              </a:solidFill>
              <a:latin typeface="IBM Plex Sans" panose="020B0503050203000203" pitchFamily="34" charset="0"/>
              <a:ea typeface="+mn-ea"/>
              <a:cs typeface="+mn-cs"/>
            </a:rPr>
            <a:t>Decentralized governance</a:t>
          </a:r>
          <a:endParaRPr lang="en-IN" sz="1400" dirty="0">
            <a:solidFill>
              <a:sysClr val="windowText" lastClr="000000">
                <a:hueOff val="0"/>
                <a:satOff val="0"/>
                <a:lumOff val="0"/>
                <a:alphaOff val="0"/>
              </a:sysClr>
            </a:solidFill>
            <a:latin typeface="IBM Plex Sans" panose="020B0503050203000203" pitchFamily="34" charset="0"/>
            <a:ea typeface="+mn-ea"/>
            <a:cs typeface="+mn-cs"/>
          </a:endParaRPr>
        </a:p>
      </dgm:t>
    </dgm:pt>
    <dgm:pt modelId="{FADDC4AA-4D5A-44FB-A30D-4E66B24712C1}" type="parTrans" cxnId="{09E35B8C-BFD8-42D3-BC82-628FA9E8383C}">
      <dgm:prSet/>
      <dgm:spPr/>
      <dgm:t>
        <a:bodyPr/>
        <a:lstStyle/>
        <a:p>
          <a:endParaRPr lang="en-IN"/>
        </a:p>
      </dgm:t>
    </dgm:pt>
    <dgm:pt modelId="{C9D5115E-76E6-4660-8855-7B322A2B1D2F}" type="sibTrans" cxnId="{09E35B8C-BFD8-42D3-BC82-628FA9E8383C}">
      <dgm:prSet/>
      <dgm:spPr/>
      <dgm:t>
        <a:bodyPr/>
        <a:lstStyle/>
        <a:p>
          <a:endParaRPr lang="en-IN"/>
        </a:p>
      </dgm:t>
    </dgm:pt>
    <dgm:pt modelId="{212F69F7-894C-403A-BB81-B3A7DE5E27C4}">
      <dgm:prSet phldrT="[Text]" custT="1"/>
      <dgm:spPr>
        <a:xfrm rot="5400000">
          <a:off x="7731697" y="1701327"/>
          <a:ext cx="638426" cy="7577327"/>
        </a:xfrm>
        <a:prstGeom prst="round2SameRect">
          <a:avLst/>
        </a:prstGeom>
        <a:solidFill>
          <a:srgbClr val="44546A">
            <a:alpha val="90000"/>
            <a:tint val="40000"/>
            <a:hueOff val="0"/>
            <a:satOff val="0"/>
            <a:lumOff val="0"/>
            <a:alphaOff val="0"/>
          </a:srgbClr>
        </a:solidFill>
        <a:ln w="12700" cap="flat" cmpd="sng" algn="ctr">
          <a:solidFill>
            <a:srgbClr val="44546A">
              <a:alpha val="90000"/>
              <a:tint val="40000"/>
              <a:hueOff val="0"/>
              <a:satOff val="0"/>
              <a:lumOff val="0"/>
              <a:alphaOff val="0"/>
            </a:srgbClr>
          </a:solidFill>
          <a:prstDash val="solid"/>
          <a:miter lim="800000"/>
        </a:ln>
        <a:effectLst/>
      </dgm:spPr>
      <dgm:t>
        <a:bodyPr/>
        <a:lstStyle/>
        <a:p>
          <a:pPr>
            <a:buChar char="•"/>
          </a:pPr>
          <a:r>
            <a:rPr lang="en-US" sz="1400">
              <a:solidFill>
                <a:sysClr val="windowText" lastClr="000000">
                  <a:hueOff val="0"/>
                  <a:satOff val="0"/>
                  <a:lumOff val="0"/>
                  <a:alphaOff val="0"/>
                </a:sysClr>
              </a:solidFill>
              <a:latin typeface="IBM Plex Sans" panose="020B0503050203000203" pitchFamily="34" charset="0"/>
              <a:ea typeface="+mn-ea"/>
              <a:cs typeface="+mn-cs"/>
            </a:rPr>
            <a:t>Eventually consistent transactions</a:t>
          </a:r>
          <a:endParaRPr lang="en-IN" sz="1400" dirty="0">
            <a:solidFill>
              <a:sysClr val="windowText" lastClr="000000">
                <a:hueOff val="0"/>
                <a:satOff val="0"/>
                <a:lumOff val="0"/>
                <a:alphaOff val="0"/>
              </a:sysClr>
            </a:solidFill>
            <a:latin typeface="IBM Plex Sans" panose="020B0503050203000203" pitchFamily="34" charset="0"/>
            <a:ea typeface="+mn-ea"/>
            <a:cs typeface="+mn-cs"/>
          </a:endParaRPr>
        </a:p>
      </dgm:t>
    </dgm:pt>
    <dgm:pt modelId="{FCBA7432-E681-4BE1-BEB4-6AE888D652B8}" type="parTrans" cxnId="{8C485E10-9A7C-4AB7-902E-5EFBA8313019}">
      <dgm:prSet/>
      <dgm:spPr/>
      <dgm:t>
        <a:bodyPr/>
        <a:lstStyle/>
        <a:p>
          <a:endParaRPr lang="en-IN"/>
        </a:p>
      </dgm:t>
    </dgm:pt>
    <dgm:pt modelId="{CA77F81E-7DA8-4B5F-B5E8-F934E1B0B0DB}" type="sibTrans" cxnId="{8C485E10-9A7C-4AB7-902E-5EFBA8313019}">
      <dgm:prSet/>
      <dgm:spPr/>
      <dgm:t>
        <a:bodyPr/>
        <a:lstStyle/>
        <a:p>
          <a:endParaRPr lang="en-IN"/>
        </a:p>
      </dgm:t>
    </dgm:pt>
    <dgm:pt modelId="{3E8DFB26-479E-44BB-A1D9-DAF3C64482BA}">
      <dgm:prSet phldrT="[Text]" custT="1"/>
      <dgm:spPr>
        <a:xfrm rot="5400000">
          <a:off x="7731697" y="1701327"/>
          <a:ext cx="638426" cy="7577327"/>
        </a:xfrm>
        <a:prstGeom prst="round2SameRect">
          <a:avLst/>
        </a:prstGeom>
        <a:solidFill>
          <a:srgbClr val="44546A">
            <a:alpha val="90000"/>
            <a:tint val="40000"/>
            <a:hueOff val="0"/>
            <a:satOff val="0"/>
            <a:lumOff val="0"/>
            <a:alphaOff val="0"/>
          </a:srgbClr>
        </a:solidFill>
        <a:ln w="12700" cap="flat" cmpd="sng" algn="ctr">
          <a:solidFill>
            <a:srgbClr val="44546A">
              <a:alpha val="90000"/>
              <a:tint val="40000"/>
              <a:hueOff val="0"/>
              <a:satOff val="0"/>
              <a:lumOff val="0"/>
              <a:alphaOff val="0"/>
            </a:srgbClr>
          </a:solidFill>
          <a:prstDash val="solid"/>
          <a:miter lim="800000"/>
        </a:ln>
        <a:effectLst/>
      </dgm:spPr>
      <dgm:t>
        <a:bodyPr/>
        <a:lstStyle/>
        <a:p>
          <a:pPr>
            <a:buChar char="•"/>
          </a:pPr>
          <a:r>
            <a:rPr lang="en-US" sz="1400" dirty="0">
              <a:solidFill>
                <a:sysClr val="windowText" lastClr="000000">
                  <a:hueOff val="0"/>
                  <a:satOff val="0"/>
                  <a:lumOff val="0"/>
                  <a:alphaOff val="0"/>
                </a:sysClr>
              </a:solidFill>
              <a:latin typeface="IBM Plex Sans" panose="020B0503050203000203" pitchFamily="34" charset="0"/>
              <a:ea typeface="+mn-ea"/>
              <a:cs typeface="+mn-cs"/>
            </a:rPr>
            <a:t>Eventually consistent Microservices state</a:t>
          </a:r>
          <a:endParaRPr lang="en-IN" sz="1400" dirty="0">
            <a:solidFill>
              <a:sysClr val="windowText" lastClr="000000">
                <a:hueOff val="0"/>
                <a:satOff val="0"/>
                <a:lumOff val="0"/>
                <a:alphaOff val="0"/>
              </a:sysClr>
            </a:solidFill>
            <a:latin typeface="IBM Plex Sans" panose="020B0503050203000203" pitchFamily="34" charset="0"/>
            <a:ea typeface="+mn-ea"/>
            <a:cs typeface="+mn-cs"/>
          </a:endParaRPr>
        </a:p>
      </dgm:t>
    </dgm:pt>
    <dgm:pt modelId="{BA77F962-40C2-434A-A977-A08830B47F69}" type="parTrans" cxnId="{2449596A-330D-45FB-9FB1-F358418A6437}">
      <dgm:prSet/>
      <dgm:spPr/>
      <dgm:t>
        <a:bodyPr/>
        <a:lstStyle/>
        <a:p>
          <a:endParaRPr lang="en-IN"/>
        </a:p>
      </dgm:t>
    </dgm:pt>
    <dgm:pt modelId="{1B244823-1D51-484B-A2D8-8D224004DEB0}" type="sibTrans" cxnId="{2449596A-330D-45FB-9FB1-F358418A6437}">
      <dgm:prSet/>
      <dgm:spPr/>
      <dgm:t>
        <a:bodyPr/>
        <a:lstStyle/>
        <a:p>
          <a:endParaRPr lang="en-IN"/>
        </a:p>
      </dgm:t>
    </dgm:pt>
    <dgm:pt modelId="{98445105-1304-442D-8AC1-A44CB92DD345}">
      <dgm:prSet phldrT="[Text]"/>
      <dgm:spPr>
        <a:xfrm>
          <a:off x="0" y="617"/>
          <a:ext cx="4262246" cy="798032"/>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a:lstStyle/>
        <a:p>
          <a:pPr>
            <a:buNone/>
          </a:pPr>
          <a:r>
            <a:rPr lang="en-US" dirty="0">
              <a:solidFill>
                <a:sysClr val="window" lastClr="FFFFFF"/>
              </a:solidFill>
              <a:latin typeface="IBM Plex Sans" panose="020B0503050203000203" pitchFamily="34" charset="0"/>
              <a:ea typeface="+mn-ea"/>
              <a:cs typeface="+mn-cs"/>
            </a:rPr>
            <a:t>Business-driven</a:t>
          </a:r>
          <a:endParaRPr lang="en-IN" dirty="0">
            <a:solidFill>
              <a:sysClr val="window" lastClr="FFFFFF"/>
            </a:solidFill>
            <a:latin typeface="IBM Plex Sans" panose="020B0503050203000203" pitchFamily="34" charset="0"/>
            <a:ea typeface="+mn-ea"/>
            <a:cs typeface="+mn-cs"/>
          </a:endParaRPr>
        </a:p>
      </dgm:t>
    </dgm:pt>
    <dgm:pt modelId="{8DBA30B1-8F3B-4248-9848-A7909A058FFC}" type="parTrans" cxnId="{5724F525-A251-4258-B25F-ED042BB06B4E}">
      <dgm:prSet/>
      <dgm:spPr/>
      <dgm:t>
        <a:bodyPr/>
        <a:lstStyle/>
        <a:p>
          <a:endParaRPr lang="en-IN"/>
        </a:p>
      </dgm:t>
    </dgm:pt>
    <dgm:pt modelId="{D0C9918C-0505-4713-A173-A4961C54FFFE}" type="sibTrans" cxnId="{5724F525-A251-4258-B25F-ED042BB06B4E}">
      <dgm:prSet/>
      <dgm:spPr/>
      <dgm:t>
        <a:bodyPr/>
        <a:lstStyle/>
        <a:p>
          <a:endParaRPr lang="en-IN"/>
        </a:p>
      </dgm:t>
    </dgm:pt>
    <dgm:pt modelId="{4D5BE00F-9EA0-4C78-8DF7-0ECDAF96C784}">
      <dgm:prSet phldrT="[Text]" custT="1"/>
      <dgm:spPr>
        <a:xfrm rot="5400000">
          <a:off x="7731697" y="-3389029"/>
          <a:ext cx="638426" cy="7577327"/>
        </a:xfrm>
        <a:prstGeom prst="round2SameRect">
          <a:avLst/>
        </a:prstGeom>
        <a:solidFill>
          <a:srgbClr val="44546A">
            <a:alpha val="90000"/>
            <a:tint val="40000"/>
            <a:hueOff val="0"/>
            <a:satOff val="0"/>
            <a:lumOff val="0"/>
            <a:alphaOff val="0"/>
          </a:srgbClr>
        </a:solidFill>
        <a:ln w="12700" cap="flat" cmpd="sng" algn="ctr">
          <a:solidFill>
            <a:srgbClr val="44546A">
              <a:alpha val="90000"/>
              <a:tint val="40000"/>
              <a:hueOff val="0"/>
              <a:satOff val="0"/>
              <a:lumOff val="0"/>
              <a:alphaOff val="0"/>
            </a:srgbClr>
          </a:solidFill>
          <a:prstDash val="solid"/>
          <a:miter lim="800000"/>
        </a:ln>
        <a:effectLst/>
      </dgm:spPr>
      <dgm:t>
        <a:bodyPr/>
        <a:lstStyle/>
        <a:p>
          <a:pPr>
            <a:buChar char="•"/>
          </a:pPr>
          <a:r>
            <a:rPr lang="en-US" sz="1400" dirty="0">
              <a:solidFill>
                <a:sysClr val="windowText" lastClr="000000">
                  <a:hueOff val="0"/>
                  <a:satOff val="0"/>
                  <a:lumOff val="0"/>
                  <a:alphaOff val="0"/>
                </a:sysClr>
              </a:solidFill>
              <a:latin typeface="IBM Plex Sans" panose="020B0503050203000203" pitchFamily="34" charset="0"/>
              <a:ea typeface="+mn-ea"/>
              <a:cs typeface="+mn-cs"/>
            </a:rPr>
            <a:t>Technical separation matches domain separation</a:t>
          </a:r>
          <a:endParaRPr lang="en-IN" sz="1400" dirty="0">
            <a:solidFill>
              <a:sysClr val="windowText" lastClr="000000">
                <a:hueOff val="0"/>
                <a:satOff val="0"/>
                <a:lumOff val="0"/>
                <a:alphaOff val="0"/>
              </a:sysClr>
            </a:solidFill>
            <a:latin typeface="IBM Plex Sans" panose="020B0503050203000203" pitchFamily="34" charset="0"/>
            <a:ea typeface="+mn-ea"/>
            <a:cs typeface="+mn-cs"/>
          </a:endParaRPr>
        </a:p>
      </dgm:t>
    </dgm:pt>
    <dgm:pt modelId="{0EDDC5F1-E493-41F4-8F40-096EE2F48685}" type="parTrans" cxnId="{F488BE36-5AB2-4F16-B57D-146A2E24786C}">
      <dgm:prSet/>
      <dgm:spPr/>
      <dgm:t>
        <a:bodyPr/>
        <a:lstStyle/>
        <a:p>
          <a:endParaRPr lang="en-IN"/>
        </a:p>
      </dgm:t>
    </dgm:pt>
    <dgm:pt modelId="{CB73C4BE-0454-4CD5-BC39-41E569EDD0DE}" type="sibTrans" cxnId="{F488BE36-5AB2-4F16-B57D-146A2E24786C}">
      <dgm:prSet/>
      <dgm:spPr/>
      <dgm:t>
        <a:bodyPr/>
        <a:lstStyle/>
        <a:p>
          <a:endParaRPr lang="en-IN"/>
        </a:p>
      </dgm:t>
    </dgm:pt>
    <dgm:pt modelId="{2D3DF10F-1EF0-491C-AB06-77E75CD06359}">
      <dgm:prSet phldrT="[Text]" custT="1"/>
      <dgm:spPr>
        <a:xfrm rot="5400000">
          <a:off x="7731697" y="-3389029"/>
          <a:ext cx="638426" cy="7577327"/>
        </a:xfrm>
        <a:prstGeom prst="round2SameRect">
          <a:avLst/>
        </a:prstGeom>
        <a:solidFill>
          <a:srgbClr val="44546A">
            <a:alpha val="90000"/>
            <a:tint val="40000"/>
            <a:hueOff val="0"/>
            <a:satOff val="0"/>
            <a:lumOff val="0"/>
            <a:alphaOff val="0"/>
          </a:srgbClr>
        </a:solidFill>
        <a:ln w="12700" cap="flat" cmpd="sng" algn="ctr">
          <a:solidFill>
            <a:srgbClr val="44546A">
              <a:alpha val="90000"/>
              <a:tint val="40000"/>
              <a:hueOff val="0"/>
              <a:satOff val="0"/>
              <a:lumOff val="0"/>
              <a:alphaOff val="0"/>
            </a:srgbClr>
          </a:solidFill>
          <a:prstDash val="solid"/>
          <a:miter lim="800000"/>
        </a:ln>
        <a:effectLst/>
      </dgm:spPr>
      <dgm:t>
        <a:bodyPr/>
        <a:lstStyle/>
        <a:p>
          <a:pPr>
            <a:buChar char="•"/>
          </a:pPr>
          <a:r>
            <a:rPr lang="en-US" sz="1400" dirty="0">
              <a:solidFill>
                <a:sysClr val="windowText" lastClr="000000">
                  <a:hueOff val="0"/>
                  <a:satOff val="0"/>
                  <a:lumOff val="0"/>
                  <a:alphaOff val="0"/>
                </a:sysClr>
              </a:solidFill>
              <a:latin typeface="IBM Plex Sans" panose="020B0503050203000203" pitchFamily="34" charset="0"/>
              <a:ea typeface="+mn-ea"/>
              <a:cs typeface="+mn-cs"/>
            </a:rPr>
            <a:t>Overall separation also matches clear independent stakeholders</a:t>
          </a:r>
          <a:endParaRPr lang="en-IN" sz="1400" dirty="0">
            <a:solidFill>
              <a:sysClr val="windowText" lastClr="000000">
                <a:hueOff val="0"/>
                <a:satOff val="0"/>
                <a:lumOff val="0"/>
                <a:alphaOff val="0"/>
              </a:sysClr>
            </a:solidFill>
            <a:latin typeface="IBM Plex Sans" panose="020B0503050203000203" pitchFamily="34" charset="0"/>
            <a:ea typeface="+mn-ea"/>
            <a:cs typeface="+mn-cs"/>
          </a:endParaRPr>
        </a:p>
      </dgm:t>
    </dgm:pt>
    <dgm:pt modelId="{6877CAF0-22D0-4927-9555-2565BD4C70B2}" type="parTrans" cxnId="{9F6FFCC8-2339-4C97-93D7-7D81D44EF5A4}">
      <dgm:prSet/>
      <dgm:spPr/>
      <dgm:t>
        <a:bodyPr/>
        <a:lstStyle/>
        <a:p>
          <a:endParaRPr lang="en-IN"/>
        </a:p>
      </dgm:t>
    </dgm:pt>
    <dgm:pt modelId="{370C2BD9-8A7B-4677-A177-1DAB0AD7E8D9}" type="sibTrans" cxnId="{9F6FFCC8-2339-4C97-93D7-7D81D44EF5A4}">
      <dgm:prSet/>
      <dgm:spPr/>
      <dgm:t>
        <a:bodyPr/>
        <a:lstStyle/>
        <a:p>
          <a:endParaRPr lang="en-IN"/>
        </a:p>
      </dgm:t>
    </dgm:pt>
    <dgm:pt modelId="{410B002C-0213-4A60-B72A-D34810751978}">
      <dgm:prSet phldrT="[Text]" custT="1"/>
      <dgm:spPr>
        <a:xfrm rot="5400000">
          <a:off x="7731697" y="-2551095"/>
          <a:ext cx="638426" cy="7577327"/>
        </a:xfrm>
        <a:prstGeom prst="round2SameRect">
          <a:avLst/>
        </a:prstGeom>
        <a:solidFill>
          <a:srgbClr val="44546A">
            <a:alpha val="90000"/>
            <a:tint val="40000"/>
            <a:hueOff val="0"/>
            <a:satOff val="0"/>
            <a:lumOff val="0"/>
            <a:alphaOff val="0"/>
          </a:srgbClr>
        </a:solidFill>
        <a:ln w="12700" cap="flat" cmpd="sng" algn="ctr">
          <a:solidFill>
            <a:srgbClr val="44546A">
              <a:alpha val="90000"/>
              <a:tint val="40000"/>
              <a:hueOff val="0"/>
              <a:satOff val="0"/>
              <a:lumOff val="0"/>
              <a:alphaOff val="0"/>
            </a:srgbClr>
          </a:solidFill>
          <a:prstDash val="solid"/>
          <a:miter lim="800000"/>
        </a:ln>
        <a:effectLst/>
      </dgm:spPr>
      <dgm:t>
        <a:bodyPr/>
        <a:lstStyle/>
        <a:p>
          <a:pPr>
            <a:buChar char="•"/>
          </a:pPr>
          <a:r>
            <a:rPr lang="en-US" sz="1400" dirty="0">
              <a:solidFill>
                <a:sysClr val="windowText" lastClr="000000">
                  <a:hueOff val="0"/>
                  <a:satOff val="0"/>
                  <a:lumOff val="0"/>
                  <a:alphaOff val="0"/>
                </a:sysClr>
              </a:solidFill>
              <a:latin typeface="IBM Plex Sans" panose="020B0503050203000203" pitchFamily="34" charset="0"/>
              <a:ea typeface="+mn-ea"/>
              <a:cs typeface="+mn-cs"/>
            </a:rPr>
            <a:t>Build MVP quickly</a:t>
          </a:r>
          <a:endParaRPr lang="en-IN" sz="1400" dirty="0">
            <a:solidFill>
              <a:sysClr val="windowText" lastClr="000000">
                <a:hueOff val="0"/>
                <a:satOff val="0"/>
                <a:lumOff val="0"/>
                <a:alphaOff val="0"/>
              </a:sysClr>
            </a:solidFill>
            <a:latin typeface="IBM Plex Sans" panose="020B0503050203000203" pitchFamily="34" charset="0"/>
            <a:ea typeface="+mn-ea"/>
            <a:cs typeface="+mn-cs"/>
          </a:endParaRPr>
        </a:p>
      </dgm:t>
    </dgm:pt>
    <dgm:pt modelId="{3867FE01-8805-4E40-9B0A-7D2C6663B945}" type="parTrans" cxnId="{FD84AF22-8549-402F-9E9C-F6498295FB39}">
      <dgm:prSet/>
      <dgm:spPr/>
      <dgm:t>
        <a:bodyPr/>
        <a:lstStyle/>
        <a:p>
          <a:endParaRPr lang="en-IN"/>
        </a:p>
      </dgm:t>
    </dgm:pt>
    <dgm:pt modelId="{40894F64-C445-4EFD-BF1C-F3EAD33031C9}" type="sibTrans" cxnId="{FD84AF22-8549-402F-9E9C-F6498295FB39}">
      <dgm:prSet/>
      <dgm:spPr/>
      <dgm:t>
        <a:bodyPr/>
        <a:lstStyle/>
        <a:p>
          <a:endParaRPr lang="en-IN"/>
        </a:p>
      </dgm:t>
    </dgm:pt>
    <dgm:pt modelId="{DABAB170-39F6-41C9-B797-F474B133F0E2}">
      <dgm:prSet phldrT="[Text]"/>
      <dgm:spPr>
        <a:xfrm>
          <a:off x="0" y="4253040"/>
          <a:ext cx="4262246" cy="798032"/>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a:lstStyle/>
        <a:p>
          <a:pPr>
            <a:buNone/>
          </a:pPr>
          <a:r>
            <a:rPr lang="en-US" dirty="0">
              <a:solidFill>
                <a:sysClr val="window" lastClr="FFFFFF"/>
              </a:solidFill>
              <a:latin typeface="IBM Plex Sans" panose="020B0503050203000203" pitchFamily="34" charset="0"/>
              <a:ea typeface="+mn-ea"/>
              <a:cs typeface="+mn-cs"/>
            </a:rPr>
            <a:t>Evolutionary Architecture</a:t>
          </a:r>
          <a:endParaRPr lang="en-IN" dirty="0">
            <a:solidFill>
              <a:sysClr val="window" lastClr="FFFFFF"/>
            </a:solidFill>
            <a:latin typeface="IBM Plex Sans" panose="020B0503050203000203" pitchFamily="34" charset="0"/>
            <a:ea typeface="+mn-ea"/>
            <a:cs typeface="+mn-cs"/>
          </a:endParaRPr>
        </a:p>
      </dgm:t>
    </dgm:pt>
    <dgm:pt modelId="{EB6B34A1-5A68-49AE-8AE7-28184EE795E3}" type="parTrans" cxnId="{26AC25A1-4ADE-4CC6-8224-FC69C0289598}">
      <dgm:prSet/>
      <dgm:spPr/>
      <dgm:t>
        <a:bodyPr/>
        <a:lstStyle/>
        <a:p>
          <a:endParaRPr lang="en-IN"/>
        </a:p>
      </dgm:t>
    </dgm:pt>
    <dgm:pt modelId="{90A96595-4B4D-42CB-BF45-5915C7B9C1C0}" type="sibTrans" cxnId="{26AC25A1-4ADE-4CC6-8224-FC69C0289598}">
      <dgm:prSet/>
      <dgm:spPr/>
      <dgm:t>
        <a:bodyPr/>
        <a:lstStyle/>
        <a:p>
          <a:endParaRPr lang="en-IN"/>
        </a:p>
      </dgm:t>
    </dgm:pt>
    <dgm:pt modelId="{F17F310D-A79B-4050-ADDF-2554089A5C08}">
      <dgm:prSet phldrT="[Text]" custT="1"/>
      <dgm:spPr>
        <a:xfrm rot="5400000">
          <a:off x="7731697" y="863392"/>
          <a:ext cx="638426" cy="7577327"/>
        </a:xfrm>
        <a:prstGeom prst="round2SameRect">
          <a:avLst/>
        </a:prstGeom>
        <a:solidFill>
          <a:srgbClr val="44546A">
            <a:alpha val="90000"/>
            <a:tint val="40000"/>
            <a:hueOff val="0"/>
            <a:satOff val="0"/>
            <a:lumOff val="0"/>
            <a:alphaOff val="0"/>
          </a:srgbClr>
        </a:solidFill>
        <a:ln w="12700" cap="flat" cmpd="sng" algn="ctr">
          <a:solidFill>
            <a:srgbClr val="44546A">
              <a:alpha val="90000"/>
              <a:tint val="40000"/>
              <a:hueOff val="0"/>
              <a:satOff val="0"/>
              <a:lumOff val="0"/>
              <a:alphaOff val="0"/>
            </a:srgbClr>
          </a:solidFill>
          <a:prstDash val="solid"/>
          <a:miter lim="800000"/>
        </a:ln>
        <a:effectLst/>
      </dgm:spPr>
      <dgm:t>
        <a:bodyPr/>
        <a:lstStyle/>
        <a:p>
          <a:pPr>
            <a:buChar char="•"/>
          </a:pPr>
          <a:r>
            <a:rPr lang="en-US" sz="1400" dirty="0">
              <a:solidFill>
                <a:sysClr val="windowText" lastClr="000000">
                  <a:hueOff val="0"/>
                  <a:satOff val="0"/>
                  <a:lumOff val="0"/>
                  <a:alphaOff val="0"/>
                </a:sysClr>
              </a:solidFill>
              <a:latin typeface="IBM Plex Sans" panose="020B0503050203000203" pitchFamily="34" charset="0"/>
              <a:ea typeface="+mn-ea"/>
              <a:cs typeface="+mn-cs"/>
            </a:rPr>
            <a:t>Architecture evolves as much as possible over time</a:t>
          </a:r>
          <a:endParaRPr lang="en-IN" sz="1400" dirty="0">
            <a:solidFill>
              <a:sysClr val="windowText" lastClr="000000">
                <a:hueOff val="0"/>
                <a:satOff val="0"/>
                <a:lumOff val="0"/>
                <a:alphaOff val="0"/>
              </a:sysClr>
            </a:solidFill>
            <a:latin typeface="IBM Plex Sans" panose="020B0503050203000203" pitchFamily="34" charset="0"/>
            <a:ea typeface="+mn-ea"/>
            <a:cs typeface="+mn-cs"/>
          </a:endParaRPr>
        </a:p>
      </dgm:t>
    </dgm:pt>
    <dgm:pt modelId="{2EA00377-AC9B-491A-96DC-DE8D4920B599}" type="parTrans" cxnId="{81947FAA-B122-454C-B1BB-AF3524032493}">
      <dgm:prSet/>
      <dgm:spPr/>
      <dgm:t>
        <a:bodyPr/>
        <a:lstStyle/>
        <a:p>
          <a:endParaRPr lang="en-IN"/>
        </a:p>
      </dgm:t>
    </dgm:pt>
    <dgm:pt modelId="{38BD8AF4-6EC9-4484-B182-AD760BB897FC}" type="sibTrans" cxnId="{81947FAA-B122-454C-B1BB-AF3524032493}">
      <dgm:prSet/>
      <dgm:spPr/>
      <dgm:t>
        <a:bodyPr/>
        <a:lstStyle/>
        <a:p>
          <a:endParaRPr lang="en-IN"/>
        </a:p>
      </dgm:t>
    </dgm:pt>
    <dgm:pt modelId="{2E594FCC-59C0-4DE3-960B-87FAB10FEFA5}">
      <dgm:prSet phldrT="[Text]" custT="1"/>
      <dgm:spPr>
        <a:xfrm rot="5400000">
          <a:off x="7731697" y="863392"/>
          <a:ext cx="638426" cy="7577327"/>
        </a:xfrm>
        <a:prstGeom prst="round2SameRect">
          <a:avLst/>
        </a:prstGeom>
        <a:solidFill>
          <a:srgbClr val="44546A">
            <a:alpha val="90000"/>
            <a:tint val="40000"/>
            <a:hueOff val="0"/>
            <a:satOff val="0"/>
            <a:lumOff val="0"/>
            <a:alphaOff val="0"/>
          </a:srgbClr>
        </a:solidFill>
        <a:ln w="12700" cap="flat" cmpd="sng" algn="ctr">
          <a:solidFill>
            <a:srgbClr val="44546A">
              <a:alpha val="90000"/>
              <a:tint val="40000"/>
              <a:hueOff val="0"/>
              <a:satOff val="0"/>
              <a:lumOff val="0"/>
              <a:alphaOff val="0"/>
            </a:srgbClr>
          </a:solidFill>
          <a:prstDash val="solid"/>
          <a:miter lim="800000"/>
        </a:ln>
        <a:effectLst/>
      </dgm:spPr>
      <dgm:t>
        <a:bodyPr/>
        <a:lstStyle/>
        <a:p>
          <a:pPr>
            <a:buChar char="•"/>
          </a:pPr>
          <a:r>
            <a:rPr lang="en-US" sz="1400" dirty="0">
              <a:solidFill>
                <a:sysClr val="windowText" lastClr="000000">
                  <a:hueOff val="0"/>
                  <a:satOff val="0"/>
                  <a:lumOff val="0"/>
                  <a:alphaOff val="0"/>
                </a:sysClr>
              </a:solidFill>
              <a:latin typeface="IBM Plex Sans" panose="020B0503050203000203" pitchFamily="34" charset="0"/>
              <a:ea typeface="+mn-ea"/>
              <a:cs typeface="+mn-cs"/>
            </a:rPr>
            <a:t>Design for replacement(not re-use!)</a:t>
          </a:r>
          <a:endParaRPr lang="en-IN" sz="1400" dirty="0">
            <a:solidFill>
              <a:sysClr val="windowText" lastClr="000000">
                <a:hueOff val="0"/>
                <a:satOff val="0"/>
                <a:lumOff val="0"/>
                <a:alphaOff val="0"/>
              </a:sysClr>
            </a:solidFill>
            <a:latin typeface="IBM Plex Sans" panose="020B0503050203000203" pitchFamily="34" charset="0"/>
            <a:ea typeface="+mn-ea"/>
            <a:cs typeface="+mn-cs"/>
          </a:endParaRPr>
        </a:p>
      </dgm:t>
    </dgm:pt>
    <dgm:pt modelId="{B29ECA34-C05E-49CA-A088-C8FFC8FA4A6E}" type="parTrans" cxnId="{03C4C851-353A-4B83-A86A-798D327F3DE3}">
      <dgm:prSet/>
      <dgm:spPr/>
      <dgm:t>
        <a:bodyPr/>
        <a:lstStyle/>
        <a:p>
          <a:endParaRPr lang="en-IN"/>
        </a:p>
      </dgm:t>
    </dgm:pt>
    <dgm:pt modelId="{525D05ED-6619-4DD5-89D4-01DD3FC6FD5A}" type="sibTrans" cxnId="{03C4C851-353A-4B83-A86A-798D327F3DE3}">
      <dgm:prSet/>
      <dgm:spPr/>
      <dgm:t>
        <a:bodyPr/>
        <a:lstStyle/>
        <a:p>
          <a:endParaRPr lang="en-IN"/>
        </a:p>
      </dgm:t>
    </dgm:pt>
    <dgm:pt modelId="{7CEFC89C-D77D-4E69-A82B-2D92868907E9}">
      <dgm:prSet phldrT="[Text]" custT="1"/>
      <dgm:spPr>
        <a:xfrm rot="5400000">
          <a:off x="7731697" y="863392"/>
          <a:ext cx="638426" cy="7577327"/>
        </a:xfrm>
        <a:prstGeom prst="round2SameRect">
          <a:avLst/>
        </a:prstGeom>
        <a:solidFill>
          <a:srgbClr val="44546A">
            <a:alpha val="90000"/>
            <a:tint val="40000"/>
            <a:hueOff val="0"/>
            <a:satOff val="0"/>
            <a:lumOff val="0"/>
            <a:alphaOff val="0"/>
          </a:srgbClr>
        </a:solidFill>
        <a:ln w="12700" cap="flat" cmpd="sng" algn="ctr">
          <a:solidFill>
            <a:srgbClr val="44546A">
              <a:alpha val="90000"/>
              <a:tint val="40000"/>
              <a:hueOff val="0"/>
              <a:satOff val="0"/>
              <a:lumOff val="0"/>
              <a:alphaOff val="0"/>
            </a:srgbClr>
          </a:solidFill>
          <a:prstDash val="solid"/>
          <a:miter lim="800000"/>
        </a:ln>
        <a:effectLst/>
      </dgm:spPr>
      <dgm:t>
        <a:bodyPr/>
        <a:lstStyle/>
        <a:p>
          <a:pPr>
            <a:buChar char="•"/>
          </a:pPr>
          <a:r>
            <a:rPr lang="en-US" sz="1400" dirty="0">
              <a:solidFill>
                <a:sysClr val="windowText" lastClr="000000">
                  <a:hueOff val="0"/>
                  <a:satOff val="0"/>
                  <a:lumOff val="0"/>
                  <a:alphaOff val="0"/>
                </a:sysClr>
              </a:solidFill>
              <a:latin typeface="IBM Plex Sans" panose="020B0503050203000203" pitchFamily="34" charset="0"/>
              <a:ea typeface="+mn-ea"/>
              <a:cs typeface="+mn-cs"/>
            </a:rPr>
            <a:t>Minimal shared dependencies</a:t>
          </a:r>
          <a:endParaRPr lang="en-IN" sz="1400" dirty="0">
            <a:solidFill>
              <a:sysClr val="windowText" lastClr="000000">
                <a:hueOff val="0"/>
                <a:satOff val="0"/>
                <a:lumOff val="0"/>
                <a:alphaOff val="0"/>
              </a:sysClr>
            </a:solidFill>
            <a:latin typeface="IBM Plex Sans" panose="020B0503050203000203" pitchFamily="34" charset="0"/>
            <a:ea typeface="+mn-ea"/>
            <a:cs typeface="+mn-cs"/>
          </a:endParaRPr>
        </a:p>
      </dgm:t>
    </dgm:pt>
    <dgm:pt modelId="{799874AF-1702-4D22-951E-58156F469CA5}" type="parTrans" cxnId="{1C629D7D-8942-4888-843C-BAF318A73DCE}">
      <dgm:prSet/>
      <dgm:spPr/>
      <dgm:t>
        <a:bodyPr/>
        <a:lstStyle/>
        <a:p>
          <a:endParaRPr lang="en-IN"/>
        </a:p>
      </dgm:t>
    </dgm:pt>
    <dgm:pt modelId="{A1B40F6B-0DD6-40FE-ACDD-4AA27BD3A267}" type="sibTrans" cxnId="{1C629D7D-8942-4888-843C-BAF318A73DCE}">
      <dgm:prSet/>
      <dgm:spPr/>
      <dgm:t>
        <a:bodyPr/>
        <a:lstStyle/>
        <a:p>
          <a:endParaRPr lang="en-IN"/>
        </a:p>
      </dgm:t>
    </dgm:pt>
    <dgm:pt modelId="{5C2C2619-F5A8-439A-95B3-BF6F91449C7D}">
      <dgm:prSet phldrT="[Text]" custT="1"/>
      <dgm:spPr>
        <a:xfrm rot="5400000">
          <a:off x="7612656" y="-2216"/>
          <a:ext cx="860783" cy="7569927"/>
        </a:xfrm>
        <a:prstGeom prst="round2SameRect">
          <a:avLst/>
        </a:prstGeom>
        <a:solidFill>
          <a:srgbClr val="44546A">
            <a:alpha val="90000"/>
            <a:tint val="40000"/>
            <a:hueOff val="0"/>
            <a:satOff val="0"/>
            <a:lumOff val="0"/>
            <a:alphaOff val="0"/>
          </a:srgbClr>
        </a:solidFill>
        <a:ln w="12700" cap="flat" cmpd="sng" algn="ctr">
          <a:solidFill>
            <a:srgbClr val="44546A">
              <a:alpha val="90000"/>
              <a:tint val="40000"/>
              <a:hueOff val="0"/>
              <a:satOff val="0"/>
              <a:lumOff val="0"/>
              <a:alphaOff val="0"/>
            </a:srgbClr>
          </a:solidFill>
          <a:prstDash val="solid"/>
          <a:miter lim="800000"/>
        </a:ln>
        <a:effectLst/>
      </dgm:spPr>
      <dgm:t>
        <a:bodyPr/>
        <a:lstStyle/>
        <a:p>
          <a:pPr>
            <a:buChar char="•"/>
          </a:pPr>
          <a:r>
            <a:rPr lang="en-US" sz="1400" dirty="0">
              <a:solidFill>
                <a:sysClr val="windowText" lastClr="000000">
                  <a:hueOff val="0"/>
                  <a:satOff val="0"/>
                  <a:lumOff val="0"/>
                  <a:alphaOff val="0"/>
                </a:sysClr>
              </a:solidFill>
              <a:latin typeface="IBM Plex Sans" panose="020B0503050203000203" pitchFamily="34" charset="0"/>
              <a:ea typeface="+mn-ea"/>
              <a:cs typeface="+mn-cs"/>
            </a:rPr>
            <a:t>Autonomy</a:t>
          </a:r>
          <a:endParaRPr lang="en-IN" sz="1400" dirty="0">
            <a:solidFill>
              <a:sysClr val="windowText" lastClr="000000">
                <a:hueOff val="0"/>
                <a:satOff val="0"/>
                <a:lumOff val="0"/>
                <a:alphaOff val="0"/>
              </a:sysClr>
            </a:solidFill>
            <a:latin typeface="IBM Plex Sans" panose="020B0503050203000203" pitchFamily="34" charset="0"/>
            <a:ea typeface="+mn-ea"/>
            <a:cs typeface="+mn-cs"/>
          </a:endParaRPr>
        </a:p>
      </dgm:t>
    </dgm:pt>
    <dgm:pt modelId="{93C9177C-12A1-4180-97A2-5D1BE4BA1B3C}" type="parTrans" cxnId="{0988D711-A3F7-42B8-B477-83C9AEF5D027}">
      <dgm:prSet/>
      <dgm:spPr/>
      <dgm:t>
        <a:bodyPr/>
        <a:lstStyle/>
        <a:p>
          <a:endParaRPr lang="en-IN"/>
        </a:p>
      </dgm:t>
    </dgm:pt>
    <dgm:pt modelId="{37D2D719-20CF-49B0-8086-83F75A2D9C72}" type="sibTrans" cxnId="{0988D711-A3F7-42B8-B477-83C9AEF5D027}">
      <dgm:prSet/>
      <dgm:spPr/>
      <dgm:t>
        <a:bodyPr/>
        <a:lstStyle/>
        <a:p>
          <a:endParaRPr lang="en-IN"/>
        </a:p>
      </dgm:t>
    </dgm:pt>
    <dgm:pt modelId="{C871C1D3-110A-4497-8BD6-42758B970CC4}">
      <dgm:prSet phldrT="[Text]" custT="1"/>
      <dgm:spPr>
        <a:xfrm rot="5400000">
          <a:off x="7731697" y="863392"/>
          <a:ext cx="638426" cy="7577327"/>
        </a:xfrm>
        <a:prstGeom prst="round2SameRect">
          <a:avLst/>
        </a:prstGeom>
        <a:solidFill>
          <a:srgbClr val="44546A">
            <a:alpha val="90000"/>
            <a:tint val="40000"/>
            <a:hueOff val="0"/>
            <a:satOff val="0"/>
            <a:lumOff val="0"/>
            <a:alphaOff val="0"/>
          </a:srgbClr>
        </a:solidFill>
        <a:ln w="12700" cap="flat" cmpd="sng" algn="ctr">
          <a:solidFill>
            <a:srgbClr val="44546A">
              <a:alpha val="90000"/>
              <a:tint val="40000"/>
              <a:hueOff val="0"/>
              <a:satOff val="0"/>
              <a:lumOff val="0"/>
              <a:alphaOff val="0"/>
            </a:srgbClr>
          </a:solidFill>
          <a:prstDash val="solid"/>
          <a:miter lim="800000"/>
        </a:ln>
        <a:effectLst/>
      </dgm:spPr>
      <dgm:t>
        <a:bodyPr/>
        <a:lstStyle/>
        <a:p>
          <a:pPr>
            <a:buChar char="•"/>
          </a:pPr>
          <a:r>
            <a:rPr lang="en-IN" sz="1400" dirty="0">
              <a:solidFill>
                <a:sysClr val="windowText" lastClr="000000">
                  <a:hueOff val="0"/>
                  <a:satOff val="0"/>
                  <a:lumOff val="0"/>
                  <a:alphaOff val="0"/>
                </a:sysClr>
              </a:solidFill>
              <a:latin typeface="IBM Plex Sans" panose="020B0503050203000203" pitchFamily="34" charset="0"/>
              <a:ea typeface="+mn-ea"/>
              <a:cs typeface="+mn-cs"/>
            </a:rPr>
            <a:t>Pragmatic</a:t>
          </a:r>
        </a:p>
      </dgm:t>
    </dgm:pt>
    <dgm:pt modelId="{CB3408DC-773D-4DD1-9150-C149AA31E0C9}" type="parTrans" cxnId="{62B1F9FE-86E0-4C33-A598-19625FCDB0FA}">
      <dgm:prSet/>
      <dgm:spPr/>
      <dgm:t>
        <a:bodyPr/>
        <a:lstStyle/>
        <a:p>
          <a:endParaRPr lang="en-IN"/>
        </a:p>
      </dgm:t>
    </dgm:pt>
    <dgm:pt modelId="{FAF44A92-06AF-48DB-98E2-D9CFE30D4963}" type="sibTrans" cxnId="{62B1F9FE-86E0-4C33-A598-19625FCDB0FA}">
      <dgm:prSet/>
      <dgm:spPr/>
      <dgm:t>
        <a:bodyPr/>
        <a:lstStyle/>
        <a:p>
          <a:endParaRPr lang="en-IN"/>
        </a:p>
      </dgm:t>
    </dgm:pt>
    <dgm:pt modelId="{C515CB38-9156-43EE-985F-C33E0177CED6}" type="pres">
      <dgm:prSet presAssocID="{69E27BF4-9131-47C0-B5A1-7D6F613AC2DE}" presName="Name0" presStyleCnt="0">
        <dgm:presLayoutVars>
          <dgm:dir/>
          <dgm:animLvl val="lvl"/>
          <dgm:resizeHandles val="exact"/>
        </dgm:presLayoutVars>
      </dgm:prSet>
      <dgm:spPr/>
    </dgm:pt>
    <dgm:pt modelId="{589C4981-703A-442C-8B83-3055E64C19FC}" type="pres">
      <dgm:prSet presAssocID="{98445105-1304-442D-8AC1-A44CB92DD345}" presName="linNode" presStyleCnt="0"/>
      <dgm:spPr/>
    </dgm:pt>
    <dgm:pt modelId="{327BE028-433E-44AF-B3BF-57EED0D55164}" type="pres">
      <dgm:prSet presAssocID="{98445105-1304-442D-8AC1-A44CB92DD345}" presName="parentText" presStyleLbl="node1" presStyleIdx="0" presStyleCnt="7">
        <dgm:presLayoutVars>
          <dgm:chMax val="1"/>
          <dgm:bulletEnabled val="1"/>
        </dgm:presLayoutVars>
      </dgm:prSet>
      <dgm:spPr/>
    </dgm:pt>
    <dgm:pt modelId="{DE33C94B-123B-4CAF-AC01-EE12860D717A}" type="pres">
      <dgm:prSet presAssocID="{98445105-1304-442D-8AC1-A44CB92DD345}" presName="descendantText" presStyleLbl="alignAccFollowNode1" presStyleIdx="0" presStyleCnt="7">
        <dgm:presLayoutVars>
          <dgm:bulletEnabled val="1"/>
        </dgm:presLayoutVars>
      </dgm:prSet>
      <dgm:spPr/>
    </dgm:pt>
    <dgm:pt modelId="{CA49C99C-20BE-454F-BE08-D0CAC19416EF}" type="pres">
      <dgm:prSet presAssocID="{D0C9918C-0505-4713-A173-A4961C54FFFE}" presName="sp" presStyleCnt="0"/>
      <dgm:spPr/>
    </dgm:pt>
    <dgm:pt modelId="{732B26EE-767D-4AFA-882C-FDED53C43376}" type="pres">
      <dgm:prSet presAssocID="{B12121CB-379B-43AD-938E-4C28737FDF0D}" presName="linNode" presStyleCnt="0"/>
      <dgm:spPr/>
    </dgm:pt>
    <dgm:pt modelId="{6E64BEF9-ECE5-48C5-B448-9ABCA8D89D48}" type="pres">
      <dgm:prSet presAssocID="{B12121CB-379B-43AD-938E-4C28737FDF0D}" presName="parentText" presStyleLbl="node1" presStyleIdx="1" presStyleCnt="7">
        <dgm:presLayoutVars>
          <dgm:chMax val="1"/>
          <dgm:bulletEnabled val="1"/>
        </dgm:presLayoutVars>
      </dgm:prSet>
      <dgm:spPr/>
    </dgm:pt>
    <dgm:pt modelId="{FF29CD67-7194-45ED-BD3E-2453DCB7B646}" type="pres">
      <dgm:prSet presAssocID="{B12121CB-379B-43AD-938E-4C28737FDF0D}" presName="descendantText" presStyleLbl="alignAccFollowNode1" presStyleIdx="1" presStyleCnt="7">
        <dgm:presLayoutVars>
          <dgm:bulletEnabled val="1"/>
        </dgm:presLayoutVars>
      </dgm:prSet>
      <dgm:spPr/>
    </dgm:pt>
    <dgm:pt modelId="{558F198F-3BB3-49B9-90D7-01DCE623196B}" type="pres">
      <dgm:prSet presAssocID="{BC4845FE-E56B-4CD2-8114-D0A4EBA80425}" presName="sp" presStyleCnt="0"/>
      <dgm:spPr/>
    </dgm:pt>
    <dgm:pt modelId="{D3C4C6D9-9699-49DF-8C7F-D6F081C84F8D}" type="pres">
      <dgm:prSet presAssocID="{2A3598D7-103E-4ABE-BD61-398F1179C104}" presName="linNode" presStyleCnt="0"/>
      <dgm:spPr/>
    </dgm:pt>
    <dgm:pt modelId="{A9A44570-6986-429F-949E-8B2D2AF615E7}" type="pres">
      <dgm:prSet presAssocID="{2A3598D7-103E-4ABE-BD61-398F1179C104}" presName="parentText" presStyleLbl="node1" presStyleIdx="2" presStyleCnt="7">
        <dgm:presLayoutVars>
          <dgm:chMax val="1"/>
          <dgm:bulletEnabled val="1"/>
        </dgm:presLayoutVars>
      </dgm:prSet>
      <dgm:spPr/>
    </dgm:pt>
    <dgm:pt modelId="{830C2E75-D225-4071-8698-0F99ACB696C6}" type="pres">
      <dgm:prSet presAssocID="{2A3598D7-103E-4ABE-BD61-398F1179C104}" presName="descendantText" presStyleLbl="alignAccFollowNode1" presStyleIdx="2" presStyleCnt="7">
        <dgm:presLayoutVars>
          <dgm:bulletEnabled val="1"/>
        </dgm:presLayoutVars>
      </dgm:prSet>
      <dgm:spPr/>
    </dgm:pt>
    <dgm:pt modelId="{4FD1A3E1-E9F4-4D77-9123-3009A239DDAD}" type="pres">
      <dgm:prSet presAssocID="{A1CE3776-B473-45AA-8A32-42BB83B813AB}" presName="sp" presStyleCnt="0"/>
      <dgm:spPr/>
    </dgm:pt>
    <dgm:pt modelId="{62A77D3D-C95E-44A7-A64C-472091D75863}" type="pres">
      <dgm:prSet presAssocID="{49723A7D-042D-4388-8853-EB9F4AD93980}" presName="linNode" presStyleCnt="0"/>
      <dgm:spPr/>
    </dgm:pt>
    <dgm:pt modelId="{CDBDEFCF-5A38-49C0-823C-94938924BFD4}" type="pres">
      <dgm:prSet presAssocID="{49723A7D-042D-4388-8853-EB9F4AD93980}" presName="parentText" presStyleLbl="node1" presStyleIdx="3" presStyleCnt="7">
        <dgm:presLayoutVars>
          <dgm:chMax val="1"/>
          <dgm:bulletEnabled val="1"/>
        </dgm:presLayoutVars>
      </dgm:prSet>
      <dgm:spPr/>
    </dgm:pt>
    <dgm:pt modelId="{70055A47-77A1-4E1D-AC6A-75713CF877C9}" type="pres">
      <dgm:prSet presAssocID="{49723A7D-042D-4388-8853-EB9F4AD93980}" presName="descendantText" presStyleLbl="alignAccFollowNode1" presStyleIdx="3" presStyleCnt="7">
        <dgm:presLayoutVars>
          <dgm:bulletEnabled val="1"/>
        </dgm:presLayoutVars>
      </dgm:prSet>
      <dgm:spPr/>
    </dgm:pt>
    <dgm:pt modelId="{1783A566-4F63-4B52-A7D1-CB7EA79693C5}" type="pres">
      <dgm:prSet presAssocID="{CA1C8B08-D355-4170-95D1-D7B0549F7A1C}" presName="sp" presStyleCnt="0"/>
      <dgm:spPr/>
    </dgm:pt>
    <dgm:pt modelId="{52A9C934-FC1B-4A94-837C-A51810724572}" type="pres">
      <dgm:prSet presAssocID="{16074E26-8B45-4F8E-826A-5C4B8147F59D}" presName="linNode" presStyleCnt="0"/>
      <dgm:spPr/>
    </dgm:pt>
    <dgm:pt modelId="{644D025A-B6FD-4024-B2F4-14E1D38BEFB6}" type="pres">
      <dgm:prSet presAssocID="{16074E26-8B45-4F8E-826A-5C4B8147F59D}" presName="parentText" presStyleLbl="node1" presStyleIdx="4" presStyleCnt="7">
        <dgm:presLayoutVars>
          <dgm:chMax val="1"/>
          <dgm:bulletEnabled val="1"/>
        </dgm:presLayoutVars>
      </dgm:prSet>
      <dgm:spPr/>
    </dgm:pt>
    <dgm:pt modelId="{448D5E7D-1C91-4073-A538-49F29341A833}" type="pres">
      <dgm:prSet presAssocID="{16074E26-8B45-4F8E-826A-5C4B8147F59D}" presName="descendantText" presStyleLbl="alignAccFollowNode1" presStyleIdx="4" presStyleCnt="7" custScaleY="134829">
        <dgm:presLayoutVars>
          <dgm:bulletEnabled val="1"/>
        </dgm:presLayoutVars>
      </dgm:prSet>
      <dgm:spPr/>
    </dgm:pt>
    <dgm:pt modelId="{6BABC134-91D2-4EC9-9F04-0C6729957335}" type="pres">
      <dgm:prSet presAssocID="{9FD8CAAB-00BE-4D32-9905-6B4F814B7570}" presName="sp" presStyleCnt="0"/>
      <dgm:spPr/>
    </dgm:pt>
    <dgm:pt modelId="{634B12A8-342A-454B-B911-F40B54123FF0}" type="pres">
      <dgm:prSet presAssocID="{DABAB170-39F6-41C9-B797-F474B133F0E2}" presName="linNode" presStyleCnt="0"/>
      <dgm:spPr/>
    </dgm:pt>
    <dgm:pt modelId="{FEBA163B-3BA7-490E-BCF2-15FD9E8C7997}" type="pres">
      <dgm:prSet presAssocID="{DABAB170-39F6-41C9-B797-F474B133F0E2}" presName="parentText" presStyleLbl="node1" presStyleIdx="5" presStyleCnt="7">
        <dgm:presLayoutVars>
          <dgm:chMax val="1"/>
          <dgm:bulletEnabled val="1"/>
        </dgm:presLayoutVars>
      </dgm:prSet>
      <dgm:spPr/>
    </dgm:pt>
    <dgm:pt modelId="{A80F0185-5C4A-4FF7-9F2A-0CE52558CD5C}" type="pres">
      <dgm:prSet presAssocID="{DABAB170-39F6-41C9-B797-F474B133F0E2}" presName="descendantText" presStyleLbl="alignAccFollowNode1" presStyleIdx="5" presStyleCnt="7" custScaleY="161006">
        <dgm:presLayoutVars>
          <dgm:bulletEnabled val="1"/>
        </dgm:presLayoutVars>
      </dgm:prSet>
      <dgm:spPr/>
    </dgm:pt>
    <dgm:pt modelId="{732DAB5D-0D8E-48ED-B69D-2F116200609F}" type="pres">
      <dgm:prSet presAssocID="{90A96595-4B4D-42CB-BF45-5915C7B9C1C0}" presName="sp" presStyleCnt="0"/>
      <dgm:spPr/>
    </dgm:pt>
    <dgm:pt modelId="{7517150A-DCD0-43DF-8C44-2EA8B4F35BFD}" type="pres">
      <dgm:prSet presAssocID="{3983AC15-5289-4D5F-90F0-F77BAFAF73EE}" presName="linNode" presStyleCnt="0"/>
      <dgm:spPr/>
    </dgm:pt>
    <dgm:pt modelId="{20A5FB60-E5BD-4D34-82EC-E45A93D96244}" type="pres">
      <dgm:prSet presAssocID="{3983AC15-5289-4D5F-90F0-F77BAFAF73EE}" presName="parentText" presStyleLbl="node1" presStyleIdx="6" presStyleCnt="7">
        <dgm:presLayoutVars>
          <dgm:chMax val="1"/>
          <dgm:bulletEnabled val="1"/>
        </dgm:presLayoutVars>
      </dgm:prSet>
      <dgm:spPr/>
    </dgm:pt>
    <dgm:pt modelId="{94BF608A-F0DD-456E-82A0-D3AC0F933FB7}" type="pres">
      <dgm:prSet presAssocID="{3983AC15-5289-4D5F-90F0-F77BAFAF73EE}" presName="descendantText" presStyleLbl="alignAccFollowNode1" presStyleIdx="6" presStyleCnt="7">
        <dgm:presLayoutVars>
          <dgm:bulletEnabled val="1"/>
        </dgm:presLayoutVars>
      </dgm:prSet>
      <dgm:spPr/>
    </dgm:pt>
  </dgm:ptLst>
  <dgm:cxnLst>
    <dgm:cxn modelId="{2B989601-8968-4971-BEB6-947EE907742D}" srcId="{49723A7D-042D-4388-8853-EB9F4AD93980}" destId="{438D8142-1E74-4C27-B089-53B43B83EDAC}" srcOrd="1" destOrd="0" parTransId="{E69FCF24-C3CC-4276-9B33-B03B06C68690}" sibTransId="{D9A418D5-BB32-46DB-8083-2194A3169BEE}"/>
    <dgm:cxn modelId="{1796CC09-673A-4C94-8B1F-3B04D25ABE44}" type="presOf" srcId="{B12121CB-379B-43AD-938E-4C28737FDF0D}" destId="{6E64BEF9-ECE5-48C5-B448-9ABCA8D89D48}" srcOrd="0" destOrd="0" presId="urn:microsoft.com/office/officeart/2005/8/layout/vList5"/>
    <dgm:cxn modelId="{8C485E10-9A7C-4AB7-902E-5EFBA8313019}" srcId="{3983AC15-5289-4D5F-90F0-F77BAFAF73EE}" destId="{212F69F7-894C-403A-BB81-B3A7DE5E27C4}" srcOrd="0" destOrd="0" parTransId="{FCBA7432-E681-4BE1-BEB4-6AE888D652B8}" sibTransId="{CA77F81E-7DA8-4B5F-B5E8-F934E1B0B0DB}"/>
    <dgm:cxn modelId="{0988D711-A3F7-42B8-B477-83C9AEF5D027}" srcId="{16074E26-8B45-4F8E-826A-5C4B8147F59D}" destId="{5C2C2619-F5A8-439A-95B3-BF6F91449C7D}" srcOrd="0" destOrd="0" parTransId="{93C9177C-12A1-4180-97A2-5D1BE4BA1B3C}" sibTransId="{37D2D719-20CF-49B0-8086-83F75A2D9C72}"/>
    <dgm:cxn modelId="{A769E311-5C26-43EA-9433-84F09276F08A}" type="presOf" srcId="{438D8142-1E74-4C27-B089-53B43B83EDAC}" destId="{70055A47-77A1-4E1D-AC6A-75713CF877C9}" srcOrd="0" destOrd="1" presId="urn:microsoft.com/office/officeart/2005/8/layout/vList5"/>
    <dgm:cxn modelId="{96BF5213-81E0-467F-BDA0-31ACA1DA3497}" type="presOf" srcId="{2E594FCC-59C0-4DE3-960B-87FAB10FEFA5}" destId="{A80F0185-5C4A-4FF7-9F2A-0CE52558CD5C}" srcOrd="0" destOrd="1" presId="urn:microsoft.com/office/officeart/2005/8/layout/vList5"/>
    <dgm:cxn modelId="{F6C9351C-5F6F-4E28-8249-FE6E7D0396F7}" type="presOf" srcId="{468CA71B-ABDD-41CF-8DB6-C87FA3611957}" destId="{FF29CD67-7194-45ED-BD3E-2453DCB7B646}" srcOrd="0" destOrd="1" presId="urn:microsoft.com/office/officeart/2005/8/layout/vList5"/>
    <dgm:cxn modelId="{F1767422-2EC7-484E-8713-AB3726C76645}" srcId="{2A3598D7-103E-4ABE-BD61-398F1179C104}" destId="{63841DF8-F2C8-4D73-BEB6-CDCF3B349017}" srcOrd="2" destOrd="0" parTransId="{D9B82F5A-1B7E-4999-A657-667A0C5E900D}" sibTransId="{980A11BE-AB57-4C8A-AEDB-EAD503A2A48B}"/>
    <dgm:cxn modelId="{FD84AF22-8549-402F-9E9C-F6498295FB39}" srcId="{B12121CB-379B-43AD-938E-4C28737FDF0D}" destId="{410B002C-0213-4A60-B72A-D34810751978}" srcOrd="2" destOrd="0" parTransId="{3867FE01-8805-4E40-9B0A-7D2C6663B945}" sibTransId="{40894F64-C445-4EFD-BF1C-F3EAD33031C9}"/>
    <dgm:cxn modelId="{A36EF822-0031-4054-8000-4185912FA2C0}" type="presOf" srcId="{2D3DF10F-1EF0-491C-AB06-77E75CD06359}" destId="{DE33C94B-123B-4CAF-AC01-EE12860D717A}" srcOrd="0" destOrd="1" presId="urn:microsoft.com/office/officeart/2005/8/layout/vList5"/>
    <dgm:cxn modelId="{1D0C5A23-9E87-4D2D-BE23-4BE53F762F70}" type="presOf" srcId="{DABAB170-39F6-41C9-B797-F474B133F0E2}" destId="{FEBA163B-3BA7-490E-BCF2-15FD9E8C7997}" srcOrd="0" destOrd="0" presId="urn:microsoft.com/office/officeart/2005/8/layout/vList5"/>
    <dgm:cxn modelId="{5724F525-A251-4258-B25F-ED042BB06B4E}" srcId="{69E27BF4-9131-47C0-B5A1-7D6F613AC2DE}" destId="{98445105-1304-442D-8AC1-A44CB92DD345}" srcOrd="0" destOrd="0" parTransId="{8DBA30B1-8F3B-4248-9848-A7909A058FFC}" sibTransId="{D0C9918C-0505-4713-A173-A4961C54FFFE}"/>
    <dgm:cxn modelId="{F7203730-F920-417A-98DD-872870B2DFB9}" type="presOf" srcId="{32B2B852-DBFB-493C-B0E1-1CE596BA8B5D}" destId="{70055A47-77A1-4E1D-AC6A-75713CF877C9}" srcOrd="0" destOrd="0" presId="urn:microsoft.com/office/officeart/2005/8/layout/vList5"/>
    <dgm:cxn modelId="{F488BE36-5AB2-4F16-B57D-146A2E24786C}" srcId="{98445105-1304-442D-8AC1-A44CB92DD345}" destId="{4D5BE00F-9EA0-4C78-8DF7-0ECDAF96C784}" srcOrd="0" destOrd="0" parTransId="{0EDDC5F1-E493-41F4-8F40-096EE2F48685}" sibTransId="{CB73C4BE-0454-4CD5-BC39-41E569EDD0DE}"/>
    <dgm:cxn modelId="{8E787038-8D4D-491E-92DA-FC8C047A2BD6}" type="presOf" srcId="{CCC2F787-867D-490A-B6AC-67FBF90D3905}" destId="{830C2E75-D225-4071-8698-0F99ACB696C6}" srcOrd="0" destOrd="1" presId="urn:microsoft.com/office/officeart/2005/8/layout/vList5"/>
    <dgm:cxn modelId="{F3469A3A-4737-4B2C-A790-8824CDB491FB}" srcId="{2A3598D7-103E-4ABE-BD61-398F1179C104}" destId="{CCC2F787-867D-490A-B6AC-67FBF90D3905}" srcOrd="1" destOrd="0" parTransId="{15853256-505E-45E4-AFC7-06D2249A3B87}" sibTransId="{86A9AB3A-C786-49C8-9A6C-32533261F85A}"/>
    <dgm:cxn modelId="{3227E63D-BA76-4008-A5A9-E2505EC520CE}" type="presOf" srcId="{98445105-1304-442D-8AC1-A44CB92DD345}" destId="{327BE028-433E-44AF-B3BF-57EED0D55164}" srcOrd="0" destOrd="0" presId="urn:microsoft.com/office/officeart/2005/8/layout/vList5"/>
    <dgm:cxn modelId="{86521340-44BE-4E59-9F5D-23B8A266A84B}" srcId="{16074E26-8B45-4F8E-826A-5C4B8147F59D}" destId="{27FDBD5F-40E8-4F89-9045-CB6504849A92}" srcOrd="2" destOrd="0" parTransId="{ABE12FAF-DCA9-4911-9810-687F7401CC4C}" sibTransId="{3EFB9F9E-E9DB-4C15-9938-AEEBE5913EB9}"/>
    <dgm:cxn modelId="{C578825C-4016-4E48-A778-170ACDA9C4AD}" type="presOf" srcId="{69E27BF4-9131-47C0-B5A1-7D6F613AC2DE}" destId="{C515CB38-9156-43EE-985F-C33E0177CED6}" srcOrd="0" destOrd="0" presId="urn:microsoft.com/office/officeart/2005/8/layout/vList5"/>
    <dgm:cxn modelId="{2B2D1649-28B9-466F-95A9-A9C79256C070}" type="presOf" srcId="{49723A7D-042D-4388-8853-EB9F4AD93980}" destId="{CDBDEFCF-5A38-49C0-823C-94938924BFD4}" srcOrd="0" destOrd="0" presId="urn:microsoft.com/office/officeart/2005/8/layout/vList5"/>
    <dgm:cxn modelId="{2449596A-330D-45FB-9FB1-F358418A6437}" srcId="{3983AC15-5289-4D5F-90F0-F77BAFAF73EE}" destId="{3E8DFB26-479E-44BB-A1D9-DAF3C64482BA}" srcOrd="1" destOrd="0" parTransId="{BA77F962-40C2-434A-A977-A08830B47F69}" sibTransId="{1B244823-1D51-484B-A2D8-8D224004DEB0}"/>
    <dgm:cxn modelId="{F2020370-6D45-4419-B3A7-2B8734AFF15E}" type="presOf" srcId="{9E85F084-F31D-4E73-8688-07D41B8329C4}" destId="{448D5E7D-1C91-4073-A538-49F29341A833}" srcOrd="0" destOrd="3" presId="urn:microsoft.com/office/officeart/2005/8/layout/vList5"/>
    <dgm:cxn modelId="{03C4C851-353A-4B83-A86A-798D327F3DE3}" srcId="{DABAB170-39F6-41C9-B797-F474B133F0E2}" destId="{2E594FCC-59C0-4DE3-960B-87FAB10FEFA5}" srcOrd="1" destOrd="0" parTransId="{B29ECA34-C05E-49CA-A088-C8FFC8FA4A6E}" sibTransId="{525D05ED-6619-4DD5-89D4-01DD3FC6FD5A}"/>
    <dgm:cxn modelId="{7EB53073-A596-4320-912A-ED3DF4E2AFE1}" type="presOf" srcId="{2A3598D7-103E-4ABE-BD61-398F1179C104}" destId="{A9A44570-6986-429F-949E-8B2D2AF615E7}" srcOrd="0" destOrd="0" presId="urn:microsoft.com/office/officeart/2005/8/layout/vList5"/>
    <dgm:cxn modelId="{17971558-B95D-44CB-A9DD-CD90787BE622}" srcId="{16074E26-8B45-4F8E-826A-5C4B8147F59D}" destId="{3F8195EF-BF26-4DF2-AD10-A45514FE1E4F}" srcOrd="1" destOrd="0" parTransId="{8B9D207E-183D-4F3B-8A8A-696DC0C91495}" sibTransId="{8AFA48C0-BBC8-4BDD-A8DB-40380A374693}"/>
    <dgm:cxn modelId="{456E075A-E077-44B4-84BF-8A25079A3040}" srcId="{2A3598D7-103E-4ABE-BD61-398F1179C104}" destId="{3EF7807F-E366-4355-B42D-B9B01625D692}" srcOrd="0" destOrd="0" parTransId="{6279C740-7F89-4AED-9894-844817770261}" sibTransId="{4D772F9B-6E17-436F-8F8E-1604779B3858}"/>
    <dgm:cxn modelId="{F47C827C-6DF6-4BF2-BA4F-01AC1E6F36A3}" type="presOf" srcId="{4D5BE00F-9EA0-4C78-8DF7-0ECDAF96C784}" destId="{DE33C94B-123B-4CAF-AC01-EE12860D717A}" srcOrd="0" destOrd="0" presId="urn:microsoft.com/office/officeart/2005/8/layout/vList5"/>
    <dgm:cxn modelId="{1C629D7D-8942-4888-843C-BAF318A73DCE}" srcId="{DABAB170-39F6-41C9-B797-F474B133F0E2}" destId="{7CEFC89C-D77D-4E69-A82B-2D92868907E9}" srcOrd="3" destOrd="0" parTransId="{799874AF-1702-4D22-951E-58156F469CA5}" sibTransId="{A1B40F6B-0DD6-40FE-ACDD-4AA27BD3A267}"/>
    <dgm:cxn modelId="{5683AA80-C39D-4130-BEB0-EFC3F7C7E91E}" type="presOf" srcId="{16074E26-8B45-4F8E-826A-5C4B8147F59D}" destId="{644D025A-B6FD-4024-B2F4-14E1D38BEFB6}" srcOrd="0" destOrd="0" presId="urn:microsoft.com/office/officeart/2005/8/layout/vList5"/>
    <dgm:cxn modelId="{2CC6AA8B-0FEA-43B0-8494-9E9B565A9511}" type="presOf" srcId="{27FDBD5F-40E8-4F89-9045-CB6504849A92}" destId="{448D5E7D-1C91-4073-A538-49F29341A833}" srcOrd="0" destOrd="2" presId="urn:microsoft.com/office/officeart/2005/8/layout/vList5"/>
    <dgm:cxn modelId="{09E35B8C-BFD8-42D3-BC82-628FA9E8383C}" srcId="{16074E26-8B45-4F8E-826A-5C4B8147F59D}" destId="{9E85F084-F31D-4E73-8688-07D41B8329C4}" srcOrd="3" destOrd="0" parTransId="{FADDC4AA-4D5A-44FB-A30D-4E66B24712C1}" sibTransId="{C9D5115E-76E6-4660-8855-7B322A2B1D2F}"/>
    <dgm:cxn modelId="{ADCE898F-0CE2-41AE-815E-BFE9B5F725FC}" srcId="{69E27BF4-9131-47C0-B5A1-7D6F613AC2DE}" destId="{3983AC15-5289-4D5F-90F0-F77BAFAF73EE}" srcOrd="6" destOrd="0" parTransId="{A6BE94F9-12C3-4447-80DE-671935C4C665}" sibTransId="{41411715-FAC0-4262-87AB-22DD43F6FAE6}"/>
    <dgm:cxn modelId="{A85AD28F-7991-4C0B-8FA8-ECDEE0BE27F1}" type="presOf" srcId="{410B002C-0213-4A60-B72A-D34810751978}" destId="{FF29CD67-7194-45ED-BD3E-2453DCB7B646}" srcOrd="0" destOrd="2" presId="urn:microsoft.com/office/officeart/2005/8/layout/vList5"/>
    <dgm:cxn modelId="{337EC894-4200-43A1-A694-4E84542152B6}" srcId="{69E27BF4-9131-47C0-B5A1-7D6F613AC2DE}" destId="{49723A7D-042D-4388-8853-EB9F4AD93980}" srcOrd="3" destOrd="0" parTransId="{EED60F70-42AC-46DD-9B22-C4ADA40488CE}" sibTransId="{CA1C8B08-D355-4170-95D1-D7B0549F7A1C}"/>
    <dgm:cxn modelId="{4BF64095-1C1D-49B0-881C-BE736B930119}" type="presOf" srcId="{5C2C2619-F5A8-439A-95B3-BF6F91449C7D}" destId="{448D5E7D-1C91-4073-A538-49F29341A833}" srcOrd="0" destOrd="0" presId="urn:microsoft.com/office/officeart/2005/8/layout/vList5"/>
    <dgm:cxn modelId="{26AC25A1-4ADE-4CC6-8224-FC69C0289598}" srcId="{69E27BF4-9131-47C0-B5A1-7D6F613AC2DE}" destId="{DABAB170-39F6-41C9-B797-F474B133F0E2}" srcOrd="5" destOrd="0" parTransId="{EB6B34A1-5A68-49AE-8AE7-28184EE795E3}" sibTransId="{90A96595-4B4D-42CB-BF45-5915C7B9C1C0}"/>
    <dgm:cxn modelId="{FB9F94A8-F982-4A8B-A8F1-C74316B61E4A}" type="presOf" srcId="{212F69F7-894C-403A-BB81-B3A7DE5E27C4}" destId="{94BF608A-F0DD-456E-82A0-D3AC0F933FB7}" srcOrd="0" destOrd="0" presId="urn:microsoft.com/office/officeart/2005/8/layout/vList5"/>
    <dgm:cxn modelId="{81947FAA-B122-454C-B1BB-AF3524032493}" srcId="{DABAB170-39F6-41C9-B797-F474B133F0E2}" destId="{F17F310D-A79B-4050-ADDF-2554089A5C08}" srcOrd="0" destOrd="0" parTransId="{2EA00377-AC9B-491A-96DC-DE8D4920B599}" sibTransId="{38BD8AF4-6EC9-4484-B182-AD760BB897FC}"/>
    <dgm:cxn modelId="{5EA08EB8-DB01-42B4-BFE8-6B053B318447}" srcId="{49723A7D-042D-4388-8853-EB9F4AD93980}" destId="{32B2B852-DBFB-493C-B0E1-1CE596BA8B5D}" srcOrd="0" destOrd="0" parTransId="{64CBB23C-8B43-4B68-A50C-E9A388473132}" sibTransId="{7CF311D1-130A-47DA-8BF7-D0057C16A6F9}"/>
    <dgm:cxn modelId="{F8F9BCBB-15B3-4A34-AAAC-8A1CEA956BDC}" type="presOf" srcId="{3EF7807F-E366-4355-B42D-B9B01625D692}" destId="{830C2E75-D225-4071-8698-0F99ACB696C6}" srcOrd="0" destOrd="0" presId="urn:microsoft.com/office/officeart/2005/8/layout/vList5"/>
    <dgm:cxn modelId="{B2BFAAC6-4430-47AF-80F1-EA85740B1725}" type="presOf" srcId="{63841DF8-F2C8-4D73-BEB6-CDCF3B349017}" destId="{830C2E75-D225-4071-8698-0F99ACB696C6}" srcOrd="0" destOrd="2" presId="urn:microsoft.com/office/officeart/2005/8/layout/vList5"/>
    <dgm:cxn modelId="{06B127C8-93D4-4790-B2CA-B4DC0C4C46AA}" type="presOf" srcId="{3E8DFB26-479E-44BB-A1D9-DAF3C64482BA}" destId="{94BF608A-F0DD-456E-82A0-D3AC0F933FB7}" srcOrd="0" destOrd="1" presId="urn:microsoft.com/office/officeart/2005/8/layout/vList5"/>
    <dgm:cxn modelId="{9F6FFCC8-2339-4C97-93D7-7D81D44EF5A4}" srcId="{98445105-1304-442D-8AC1-A44CB92DD345}" destId="{2D3DF10F-1EF0-491C-AB06-77E75CD06359}" srcOrd="1" destOrd="0" parTransId="{6877CAF0-22D0-4927-9555-2565BD4C70B2}" sibTransId="{370C2BD9-8A7B-4677-A177-1DAB0AD7E8D9}"/>
    <dgm:cxn modelId="{A470F8CC-52F1-460E-82A4-A3C77F1BEF1F}" type="presOf" srcId="{3983AC15-5289-4D5F-90F0-F77BAFAF73EE}" destId="{20A5FB60-E5BD-4D34-82EC-E45A93D96244}" srcOrd="0" destOrd="0" presId="urn:microsoft.com/office/officeart/2005/8/layout/vList5"/>
    <dgm:cxn modelId="{77C279D9-A78F-4F79-A1DE-36D04B28ADCC}" srcId="{69E27BF4-9131-47C0-B5A1-7D6F613AC2DE}" destId="{B12121CB-379B-43AD-938E-4C28737FDF0D}" srcOrd="1" destOrd="0" parTransId="{0E8EC911-6E76-44AF-B3A6-E5D9671A5A2F}" sibTransId="{BC4845FE-E56B-4CD2-8114-D0A4EBA80425}"/>
    <dgm:cxn modelId="{FF7B8AE6-FDE6-44BF-AA06-1F578AA33CCE}" type="presOf" srcId="{3F8195EF-BF26-4DF2-AD10-A45514FE1E4F}" destId="{448D5E7D-1C91-4073-A538-49F29341A833}" srcOrd="0" destOrd="1" presId="urn:microsoft.com/office/officeart/2005/8/layout/vList5"/>
    <dgm:cxn modelId="{939380E7-CF6B-41D3-8876-D2193FC54F41}" type="presOf" srcId="{D95397F9-6C05-4F4D-BA57-351610BE4680}" destId="{FF29CD67-7194-45ED-BD3E-2453DCB7B646}" srcOrd="0" destOrd="0" presId="urn:microsoft.com/office/officeart/2005/8/layout/vList5"/>
    <dgm:cxn modelId="{1F2BEBE7-0721-4E1C-8BAC-7FC2B4206D9D}" type="presOf" srcId="{C871C1D3-110A-4497-8BD6-42758B970CC4}" destId="{A80F0185-5C4A-4FF7-9F2A-0CE52558CD5C}" srcOrd="0" destOrd="2" presId="urn:microsoft.com/office/officeart/2005/8/layout/vList5"/>
    <dgm:cxn modelId="{297052EB-E3CC-4709-842D-C2C0605201C1}" srcId="{B12121CB-379B-43AD-938E-4C28737FDF0D}" destId="{D95397F9-6C05-4F4D-BA57-351610BE4680}" srcOrd="0" destOrd="0" parTransId="{629996B0-0DA5-47EA-BE4A-2C97F760E8D3}" sibTransId="{CC033F40-1ED7-404D-8A03-3D6ED445008A}"/>
    <dgm:cxn modelId="{655C6EF1-E312-4250-B476-3669767B9DCA}" type="presOf" srcId="{7CEFC89C-D77D-4E69-A82B-2D92868907E9}" destId="{A80F0185-5C4A-4FF7-9F2A-0CE52558CD5C}" srcOrd="0" destOrd="3" presId="urn:microsoft.com/office/officeart/2005/8/layout/vList5"/>
    <dgm:cxn modelId="{152B5CF5-C4D9-4622-B18C-6FA01A46BF49}" type="presOf" srcId="{F17F310D-A79B-4050-ADDF-2554089A5C08}" destId="{A80F0185-5C4A-4FF7-9F2A-0CE52558CD5C}" srcOrd="0" destOrd="0" presId="urn:microsoft.com/office/officeart/2005/8/layout/vList5"/>
    <dgm:cxn modelId="{DBB1BDF7-CA78-46A2-B715-00426299AC33}" srcId="{69E27BF4-9131-47C0-B5A1-7D6F613AC2DE}" destId="{16074E26-8B45-4F8E-826A-5C4B8147F59D}" srcOrd="4" destOrd="0" parTransId="{4E4788FD-B730-44C3-99FE-292F87BEFD4D}" sibTransId="{9FD8CAAB-00BE-4D32-9905-6B4F814B7570}"/>
    <dgm:cxn modelId="{E87F0FFC-1553-43E7-95E5-736142F84978}" srcId="{B12121CB-379B-43AD-938E-4C28737FDF0D}" destId="{468CA71B-ABDD-41CF-8DB6-C87FA3611957}" srcOrd="1" destOrd="0" parTransId="{E7FDA20C-6E68-43DE-B6E0-D88E05711478}" sibTransId="{30F432D6-FBE7-4351-B336-86B09264282A}"/>
    <dgm:cxn modelId="{5E848DFD-7A3A-4F47-81CD-6FAC47D10491}" srcId="{69E27BF4-9131-47C0-B5A1-7D6F613AC2DE}" destId="{2A3598D7-103E-4ABE-BD61-398F1179C104}" srcOrd="2" destOrd="0" parTransId="{85D19F67-E983-4629-9BB4-119670EACC50}" sibTransId="{A1CE3776-B473-45AA-8A32-42BB83B813AB}"/>
    <dgm:cxn modelId="{62B1F9FE-86E0-4C33-A598-19625FCDB0FA}" srcId="{DABAB170-39F6-41C9-B797-F474B133F0E2}" destId="{C871C1D3-110A-4497-8BD6-42758B970CC4}" srcOrd="2" destOrd="0" parTransId="{CB3408DC-773D-4DD1-9150-C149AA31E0C9}" sibTransId="{FAF44A92-06AF-48DB-98E2-D9CFE30D4963}"/>
    <dgm:cxn modelId="{A05A04C4-7BCE-4E20-94AA-7EFF41A35736}" type="presParOf" srcId="{C515CB38-9156-43EE-985F-C33E0177CED6}" destId="{589C4981-703A-442C-8B83-3055E64C19FC}" srcOrd="0" destOrd="0" presId="urn:microsoft.com/office/officeart/2005/8/layout/vList5"/>
    <dgm:cxn modelId="{358F712B-D5A2-4BD7-82D5-73524D0D58D3}" type="presParOf" srcId="{589C4981-703A-442C-8B83-3055E64C19FC}" destId="{327BE028-433E-44AF-B3BF-57EED0D55164}" srcOrd="0" destOrd="0" presId="urn:microsoft.com/office/officeart/2005/8/layout/vList5"/>
    <dgm:cxn modelId="{7CAE991E-950C-4329-B880-0AA064A4D687}" type="presParOf" srcId="{589C4981-703A-442C-8B83-3055E64C19FC}" destId="{DE33C94B-123B-4CAF-AC01-EE12860D717A}" srcOrd="1" destOrd="0" presId="urn:microsoft.com/office/officeart/2005/8/layout/vList5"/>
    <dgm:cxn modelId="{B1983190-C9A1-45BB-9D4D-AA10B78BCD98}" type="presParOf" srcId="{C515CB38-9156-43EE-985F-C33E0177CED6}" destId="{CA49C99C-20BE-454F-BE08-D0CAC19416EF}" srcOrd="1" destOrd="0" presId="urn:microsoft.com/office/officeart/2005/8/layout/vList5"/>
    <dgm:cxn modelId="{5044F306-FA02-4ABE-A05D-C54924B20322}" type="presParOf" srcId="{C515CB38-9156-43EE-985F-C33E0177CED6}" destId="{732B26EE-767D-4AFA-882C-FDED53C43376}" srcOrd="2" destOrd="0" presId="urn:microsoft.com/office/officeart/2005/8/layout/vList5"/>
    <dgm:cxn modelId="{40A06CE1-35F6-49F7-BEF5-A0A61D95FF03}" type="presParOf" srcId="{732B26EE-767D-4AFA-882C-FDED53C43376}" destId="{6E64BEF9-ECE5-48C5-B448-9ABCA8D89D48}" srcOrd="0" destOrd="0" presId="urn:microsoft.com/office/officeart/2005/8/layout/vList5"/>
    <dgm:cxn modelId="{B2073DBB-F379-4AD3-B822-DEE8A31F67B0}" type="presParOf" srcId="{732B26EE-767D-4AFA-882C-FDED53C43376}" destId="{FF29CD67-7194-45ED-BD3E-2453DCB7B646}" srcOrd="1" destOrd="0" presId="urn:microsoft.com/office/officeart/2005/8/layout/vList5"/>
    <dgm:cxn modelId="{A308240B-1417-4F28-9A06-519DE37F2D9E}" type="presParOf" srcId="{C515CB38-9156-43EE-985F-C33E0177CED6}" destId="{558F198F-3BB3-49B9-90D7-01DCE623196B}" srcOrd="3" destOrd="0" presId="urn:microsoft.com/office/officeart/2005/8/layout/vList5"/>
    <dgm:cxn modelId="{7FA89615-8933-4332-9854-3956E34FB9A3}" type="presParOf" srcId="{C515CB38-9156-43EE-985F-C33E0177CED6}" destId="{D3C4C6D9-9699-49DF-8C7F-D6F081C84F8D}" srcOrd="4" destOrd="0" presId="urn:microsoft.com/office/officeart/2005/8/layout/vList5"/>
    <dgm:cxn modelId="{726E2AAF-B5CC-434F-8541-8CEB9D704D82}" type="presParOf" srcId="{D3C4C6D9-9699-49DF-8C7F-D6F081C84F8D}" destId="{A9A44570-6986-429F-949E-8B2D2AF615E7}" srcOrd="0" destOrd="0" presId="urn:microsoft.com/office/officeart/2005/8/layout/vList5"/>
    <dgm:cxn modelId="{8B7E88E1-3217-43A0-9B51-46978D1761C8}" type="presParOf" srcId="{D3C4C6D9-9699-49DF-8C7F-D6F081C84F8D}" destId="{830C2E75-D225-4071-8698-0F99ACB696C6}" srcOrd="1" destOrd="0" presId="urn:microsoft.com/office/officeart/2005/8/layout/vList5"/>
    <dgm:cxn modelId="{6A09E9BA-0C26-41DB-B660-49A14232BEF9}" type="presParOf" srcId="{C515CB38-9156-43EE-985F-C33E0177CED6}" destId="{4FD1A3E1-E9F4-4D77-9123-3009A239DDAD}" srcOrd="5" destOrd="0" presId="urn:microsoft.com/office/officeart/2005/8/layout/vList5"/>
    <dgm:cxn modelId="{D29D1829-0BE6-4715-B680-781944BF9BC2}" type="presParOf" srcId="{C515CB38-9156-43EE-985F-C33E0177CED6}" destId="{62A77D3D-C95E-44A7-A64C-472091D75863}" srcOrd="6" destOrd="0" presId="urn:microsoft.com/office/officeart/2005/8/layout/vList5"/>
    <dgm:cxn modelId="{8F265EBC-BB8F-4740-9EE1-1B50FD88FF91}" type="presParOf" srcId="{62A77D3D-C95E-44A7-A64C-472091D75863}" destId="{CDBDEFCF-5A38-49C0-823C-94938924BFD4}" srcOrd="0" destOrd="0" presId="urn:microsoft.com/office/officeart/2005/8/layout/vList5"/>
    <dgm:cxn modelId="{DFB2AA14-F51E-40AA-ABE7-FB856E94A4F2}" type="presParOf" srcId="{62A77D3D-C95E-44A7-A64C-472091D75863}" destId="{70055A47-77A1-4E1D-AC6A-75713CF877C9}" srcOrd="1" destOrd="0" presId="urn:microsoft.com/office/officeart/2005/8/layout/vList5"/>
    <dgm:cxn modelId="{8662D684-1B62-4E66-8287-64A92C6E182D}" type="presParOf" srcId="{C515CB38-9156-43EE-985F-C33E0177CED6}" destId="{1783A566-4F63-4B52-A7D1-CB7EA79693C5}" srcOrd="7" destOrd="0" presId="urn:microsoft.com/office/officeart/2005/8/layout/vList5"/>
    <dgm:cxn modelId="{ED57D7B6-CCB7-49B7-B180-DF38C851DBD1}" type="presParOf" srcId="{C515CB38-9156-43EE-985F-C33E0177CED6}" destId="{52A9C934-FC1B-4A94-837C-A51810724572}" srcOrd="8" destOrd="0" presId="urn:microsoft.com/office/officeart/2005/8/layout/vList5"/>
    <dgm:cxn modelId="{7160C159-A89A-4560-9CEB-8017FC1F6AB9}" type="presParOf" srcId="{52A9C934-FC1B-4A94-837C-A51810724572}" destId="{644D025A-B6FD-4024-B2F4-14E1D38BEFB6}" srcOrd="0" destOrd="0" presId="urn:microsoft.com/office/officeart/2005/8/layout/vList5"/>
    <dgm:cxn modelId="{9F9E312E-3723-4386-9DB5-A495D75FB2EE}" type="presParOf" srcId="{52A9C934-FC1B-4A94-837C-A51810724572}" destId="{448D5E7D-1C91-4073-A538-49F29341A833}" srcOrd="1" destOrd="0" presId="urn:microsoft.com/office/officeart/2005/8/layout/vList5"/>
    <dgm:cxn modelId="{A2E0C352-94DA-40D7-9E53-8635C34CB2B5}" type="presParOf" srcId="{C515CB38-9156-43EE-985F-C33E0177CED6}" destId="{6BABC134-91D2-4EC9-9F04-0C6729957335}" srcOrd="9" destOrd="0" presId="urn:microsoft.com/office/officeart/2005/8/layout/vList5"/>
    <dgm:cxn modelId="{E1FD53EF-9BC7-418C-B65C-CF3FA5AEB735}" type="presParOf" srcId="{C515CB38-9156-43EE-985F-C33E0177CED6}" destId="{634B12A8-342A-454B-B911-F40B54123FF0}" srcOrd="10" destOrd="0" presId="urn:microsoft.com/office/officeart/2005/8/layout/vList5"/>
    <dgm:cxn modelId="{8AB253C2-75FC-46AD-8B4C-5305AEAF79CA}" type="presParOf" srcId="{634B12A8-342A-454B-B911-F40B54123FF0}" destId="{FEBA163B-3BA7-490E-BCF2-15FD9E8C7997}" srcOrd="0" destOrd="0" presId="urn:microsoft.com/office/officeart/2005/8/layout/vList5"/>
    <dgm:cxn modelId="{89F5445F-D7B5-4582-9A3C-16E26EFD7ADC}" type="presParOf" srcId="{634B12A8-342A-454B-B911-F40B54123FF0}" destId="{A80F0185-5C4A-4FF7-9F2A-0CE52558CD5C}" srcOrd="1" destOrd="0" presId="urn:microsoft.com/office/officeart/2005/8/layout/vList5"/>
    <dgm:cxn modelId="{9CA53CAB-D841-4266-A6AC-E1C112016484}" type="presParOf" srcId="{C515CB38-9156-43EE-985F-C33E0177CED6}" destId="{732DAB5D-0D8E-48ED-B69D-2F116200609F}" srcOrd="11" destOrd="0" presId="urn:microsoft.com/office/officeart/2005/8/layout/vList5"/>
    <dgm:cxn modelId="{13BA1580-0A2C-4B7F-8422-68806794F1C1}" type="presParOf" srcId="{C515CB38-9156-43EE-985F-C33E0177CED6}" destId="{7517150A-DCD0-43DF-8C44-2EA8B4F35BFD}" srcOrd="12" destOrd="0" presId="urn:microsoft.com/office/officeart/2005/8/layout/vList5"/>
    <dgm:cxn modelId="{B912C724-B8F6-43BD-8E98-2F389BDB7395}" type="presParOf" srcId="{7517150A-DCD0-43DF-8C44-2EA8B4F35BFD}" destId="{20A5FB60-E5BD-4D34-82EC-E45A93D96244}" srcOrd="0" destOrd="0" presId="urn:microsoft.com/office/officeart/2005/8/layout/vList5"/>
    <dgm:cxn modelId="{8D0AA675-EE23-4BC2-867C-9AD600F6F2A6}" type="presParOf" srcId="{7517150A-DCD0-43DF-8C44-2EA8B4F35BFD}" destId="{94BF608A-F0DD-456E-82A0-D3AC0F933FB7}"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9E27BF4-9131-47C0-B5A1-7D6F613AC2DE}"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IN"/>
        </a:p>
      </dgm:t>
    </dgm:pt>
    <dgm:pt modelId="{A7D12121-CDC3-4A2E-A1F2-D2074588658C}">
      <dgm:prSet phldrT="[Text]"/>
      <dgm:spPr>
        <a:xfrm>
          <a:off x="0" y="1615"/>
          <a:ext cx="4179950" cy="940299"/>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a:lstStyle/>
        <a:p>
          <a:pPr>
            <a:buNone/>
          </a:pPr>
          <a:r>
            <a:rPr lang="en-US" dirty="0">
              <a:solidFill>
                <a:sysClr val="window" lastClr="FFFFFF"/>
              </a:solidFill>
              <a:latin typeface="IBM Plex Sans" panose="020B0503050203000203" pitchFamily="34" charset="0"/>
              <a:ea typeface="+mn-ea"/>
              <a:cs typeface="+mn-cs"/>
            </a:rPr>
            <a:t>Cohesive and Decoupled Services</a:t>
          </a:r>
          <a:endParaRPr lang="en-IN" dirty="0">
            <a:solidFill>
              <a:sysClr val="window" lastClr="FFFFFF"/>
            </a:solidFill>
            <a:latin typeface="IBM Plex Sans" panose="020B0503050203000203" pitchFamily="34" charset="0"/>
            <a:ea typeface="+mn-ea"/>
            <a:cs typeface="+mn-cs"/>
          </a:endParaRPr>
        </a:p>
      </dgm:t>
    </dgm:pt>
    <dgm:pt modelId="{708C258C-AF99-4172-871B-C99D26CBC2C1}" type="parTrans" cxnId="{C9DFAE2C-3370-449C-A03E-23FE91B92C95}">
      <dgm:prSet/>
      <dgm:spPr/>
      <dgm:t>
        <a:bodyPr/>
        <a:lstStyle/>
        <a:p>
          <a:endParaRPr lang="en-IN"/>
        </a:p>
      </dgm:t>
    </dgm:pt>
    <dgm:pt modelId="{D284E78B-E8BB-44E1-94FA-4C448694E98D}" type="sibTrans" cxnId="{C9DFAE2C-3370-449C-A03E-23FE91B92C95}">
      <dgm:prSet/>
      <dgm:spPr/>
      <dgm:t>
        <a:bodyPr/>
        <a:lstStyle/>
        <a:p>
          <a:endParaRPr lang="en-IN"/>
        </a:p>
      </dgm:t>
    </dgm:pt>
    <dgm:pt modelId="{3BEE7059-4BE6-48DC-8BC4-D843DA93A1F3}">
      <dgm:prSet phldrT="[Text]" custT="1"/>
      <dgm:spPr>
        <a:xfrm rot="5400000">
          <a:off x="7519342" y="-3243747"/>
          <a:ext cx="752239" cy="7431023"/>
        </a:xfrm>
        <a:prstGeom prst="round2SameRect">
          <a:avLst/>
        </a:prstGeom>
        <a:solidFill>
          <a:srgbClr val="44546A">
            <a:alpha val="90000"/>
            <a:tint val="40000"/>
            <a:hueOff val="0"/>
            <a:satOff val="0"/>
            <a:lumOff val="0"/>
            <a:alphaOff val="0"/>
          </a:srgbClr>
        </a:solidFill>
        <a:ln w="12700" cap="flat" cmpd="sng" algn="ctr">
          <a:solidFill>
            <a:srgbClr val="44546A">
              <a:alpha val="90000"/>
              <a:tint val="40000"/>
              <a:hueOff val="0"/>
              <a:satOff val="0"/>
              <a:lumOff val="0"/>
              <a:alphaOff val="0"/>
            </a:srgbClr>
          </a:solidFill>
          <a:prstDash val="solid"/>
          <a:miter lim="800000"/>
        </a:ln>
        <a:effectLst/>
      </dgm:spPr>
      <dgm:t>
        <a:bodyPr/>
        <a:lstStyle/>
        <a:p>
          <a:pPr>
            <a:buChar char="•"/>
          </a:pPr>
          <a:r>
            <a:rPr lang="en-US" sz="1400" dirty="0">
              <a:solidFill>
                <a:sysClr val="windowText" lastClr="000000">
                  <a:hueOff val="0"/>
                  <a:satOff val="0"/>
                  <a:lumOff val="0"/>
                  <a:alphaOff val="0"/>
                </a:sysClr>
              </a:solidFill>
              <a:latin typeface="IBM Plex Sans" panose="020B0503050203000203" pitchFamily="34" charset="0"/>
              <a:ea typeface="+mn-ea"/>
              <a:cs typeface="+mn-cs"/>
            </a:rPr>
            <a:t>Self-contained systems</a:t>
          </a:r>
          <a:endParaRPr lang="en-IN" sz="1400" dirty="0">
            <a:solidFill>
              <a:sysClr val="windowText" lastClr="000000">
                <a:hueOff val="0"/>
                <a:satOff val="0"/>
                <a:lumOff val="0"/>
                <a:alphaOff val="0"/>
              </a:sysClr>
            </a:solidFill>
            <a:latin typeface="IBM Plex Sans" panose="020B0503050203000203" pitchFamily="34" charset="0"/>
            <a:ea typeface="+mn-ea"/>
            <a:cs typeface="+mn-cs"/>
          </a:endParaRPr>
        </a:p>
      </dgm:t>
    </dgm:pt>
    <dgm:pt modelId="{9BC642B1-3807-40E2-BAEF-3815F4AB93F3}" type="parTrans" cxnId="{EC4FE4B4-284D-4AED-BA66-3F01301C66D9}">
      <dgm:prSet/>
      <dgm:spPr/>
      <dgm:t>
        <a:bodyPr/>
        <a:lstStyle/>
        <a:p>
          <a:endParaRPr lang="en-IN"/>
        </a:p>
      </dgm:t>
    </dgm:pt>
    <dgm:pt modelId="{9F8081D0-7B25-42E3-BA6F-1D75C052A44F}" type="sibTrans" cxnId="{EC4FE4B4-284D-4AED-BA66-3F01301C66D9}">
      <dgm:prSet/>
      <dgm:spPr/>
      <dgm:t>
        <a:bodyPr/>
        <a:lstStyle/>
        <a:p>
          <a:endParaRPr lang="en-IN"/>
        </a:p>
      </dgm:t>
    </dgm:pt>
    <dgm:pt modelId="{B6EC111C-15B5-41C6-9469-E91716AA459E}">
      <dgm:prSet phldrT="[Text]"/>
      <dgm:spPr>
        <a:xfrm>
          <a:off x="0" y="988929"/>
          <a:ext cx="4179950" cy="940299"/>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a:lstStyle/>
        <a:p>
          <a:pPr>
            <a:buNone/>
          </a:pPr>
          <a:r>
            <a:rPr lang="en-US" dirty="0">
              <a:solidFill>
                <a:sysClr val="window" lastClr="FFFFFF"/>
              </a:solidFill>
              <a:latin typeface="IBM Plex Sans" panose="020B0503050203000203" pitchFamily="34" charset="0"/>
              <a:ea typeface="+mn-ea"/>
              <a:cs typeface="+mn-cs"/>
            </a:rPr>
            <a:t>NOT a Distributed Monolith</a:t>
          </a:r>
          <a:endParaRPr lang="en-IN" dirty="0">
            <a:solidFill>
              <a:sysClr val="window" lastClr="FFFFFF"/>
            </a:solidFill>
            <a:latin typeface="IBM Plex Sans" panose="020B0503050203000203" pitchFamily="34" charset="0"/>
            <a:ea typeface="+mn-ea"/>
            <a:cs typeface="+mn-cs"/>
          </a:endParaRPr>
        </a:p>
      </dgm:t>
    </dgm:pt>
    <dgm:pt modelId="{F0624063-9295-4B09-845A-F7FC47DE96A1}" type="parTrans" cxnId="{95EFB112-A0DB-4C7D-87B6-A7B7899A0C9D}">
      <dgm:prSet/>
      <dgm:spPr/>
      <dgm:t>
        <a:bodyPr/>
        <a:lstStyle/>
        <a:p>
          <a:endParaRPr lang="en-IN"/>
        </a:p>
      </dgm:t>
    </dgm:pt>
    <dgm:pt modelId="{160555C5-6A7C-4098-9DE1-2F8EB8C7A1D9}" type="sibTrans" cxnId="{95EFB112-A0DB-4C7D-87B6-A7B7899A0C9D}">
      <dgm:prSet/>
      <dgm:spPr/>
      <dgm:t>
        <a:bodyPr/>
        <a:lstStyle/>
        <a:p>
          <a:endParaRPr lang="en-IN"/>
        </a:p>
      </dgm:t>
    </dgm:pt>
    <dgm:pt modelId="{7984E622-0EDB-4B28-8696-0206640B4592}">
      <dgm:prSet phldrT="[Text]" custT="1"/>
      <dgm:spPr>
        <a:xfrm rot="5400000">
          <a:off x="7519342" y="-2256432"/>
          <a:ext cx="752239" cy="7431023"/>
        </a:xfrm>
        <a:prstGeom prst="round2SameRect">
          <a:avLst/>
        </a:prstGeom>
        <a:solidFill>
          <a:srgbClr val="44546A">
            <a:alpha val="90000"/>
            <a:tint val="40000"/>
            <a:hueOff val="0"/>
            <a:satOff val="0"/>
            <a:lumOff val="0"/>
            <a:alphaOff val="0"/>
          </a:srgbClr>
        </a:solidFill>
        <a:ln w="12700" cap="flat" cmpd="sng" algn="ctr">
          <a:solidFill>
            <a:srgbClr val="44546A">
              <a:alpha val="90000"/>
              <a:tint val="40000"/>
              <a:hueOff val="0"/>
              <a:satOff val="0"/>
              <a:lumOff val="0"/>
              <a:alphaOff val="0"/>
            </a:srgbClr>
          </a:solidFill>
          <a:prstDash val="solid"/>
          <a:miter lim="800000"/>
        </a:ln>
        <a:effectLst/>
      </dgm:spPr>
      <dgm:t>
        <a:bodyPr/>
        <a:lstStyle/>
        <a:p>
          <a:pPr>
            <a:buChar char="•"/>
          </a:pPr>
          <a:r>
            <a:rPr lang="en-US" sz="1400" dirty="0">
              <a:solidFill>
                <a:sysClr val="windowText" lastClr="000000">
                  <a:hueOff val="0"/>
                  <a:satOff val="0"/>
                  <a:lumOff val="0"/>
                  <a:alphaOff val="0"/>
                </a:sysClr>
              </a:solidFill>
              <a:latin typeface="IBM Plex Sans" panose="020B0503050203000203" pitchFamily="34" charset="0"/>
              <a:ea typeface="+mn-ea"/>
              <a:cs typeface="+mn-cs"/>
            </a:rPr>
            <a:t>NOT a system made up of arbitrary sized and tightly-coupled services communicating over network interfaces</a:t>
          </a:r>
          <a:endParaRPr lang="en-IN" sz="1400" dirty="0">
            <a:solidFill>
              <a:sysClr val="windowText" lastClr="000000">
                <a:hueOff val="0"/>
                <a:satOff val="0"/>
                <a:lumOff val="0"/>
                <a:alphaOff val="0"/>
              </a:sysClr>
            </a:solidFill>
            <a:latin typeface="IBM Plex Sans" panose="020B0503050203000203" pitchFamily="34" charset="0"/>
            <a:ea typeface="+mn-ea"/>
            <a:cs typeface="+mn-cs"/>
          </a:endParaRPr>
        </a:p>
      </dgm:t>
    </dgm:pt>
    <dgm:pt modelId="{E4A34BC3-33FC-4AFD-918C-F43DDC8FD3FD}" type="parTrans" cxnId="{BD742F82-B336-4603-B8AD-3B826ED576F5}">
      <dgm:prSet/>
      <dgm:spPr/>
      <dgm:t>
        <a:bodyPr/>
        <a:lstStyle/>
        <a:p>
          <a:endParaRPr lang="en-IN"/>
        </a:p>
      </dgm:t>
    </dgm:pt>
    <dgm:pt modelId="{8CD0C6B5-5F06-45A9-9C91-7460B09117AB}" type="sibTrans" cxnId="{BD742F82-B336-4603-B8AD-3B826ED576F5}">
      <dgm:prSet/>
      <dgm:spPr/>
      <dgm:t>
        <a:bodyPr/>
        <a:lstStyle/>
        <a:p>
          <a:endParaRPr lang="en-IN"/>
        </a:p>
      </dgm:t>
    </dgm:pt>
    <dgm:pt modelId="{92CB0AE2-D865-433A-97DA-D582A96BE571}">
      <dgm:prSet phldrT="[Text]" custT="1"/>
      <dgm:spPr>
        <a:xfrm rot="5400000">
          <a:off x="7519342" y="-2256432"/>
          <a:ext cx="752239" cy="7431023"/>
        </a:xfrm>
        <a:prstGeom prst="round2SameRect">
          <a:avLst/>
        </a:prstGeom>
        <a:solidFill>
          <a:srgbClr val="44546A">
            <a:alpha val="90000"/>
            <a:tint val="40000"/>
            <a:hueOff val="0"/>
            <a:satOff val="0"/>
            <a:lumOff val="0"/>
            <a:alphaOff val="0"/>
          </a:srgbClr>
        </a:solidFill>
        <a:ln w="12700" cap="flat" cmpd="sng" algn="ctr">
          <a:solidFill>
            <a:srgbClr val="44546A">
              <a:alpha val="90000"/>
              <a:tint val="40000"/>
              <a:hueOff val="0"/>
              <a:satOff val="0"/>
              <a:lumOff val="0"/>
              <a:alphaOff val="0"/>
            </a:srgbClr>
          </a:solidFill>
          <a:prstDash val="solid"/>
          <a:miter lim="800000"/>
        </a:ln>
        <a:effectLst/>
      </dgm:spPr>
      <dgm:t>
        <a:bodyPr/>
        <a:lstStyle/>
        <a:p>
          <a:pPr>
            <a:buChar char="•"/>
          </a:pPr>
          <a:r>
            <a:rPr lang="en-US" sz="1400" dirty="0">
              <a:solidFill>
                <a:sysClr val="windowText" lastClr="000000">
                  <a:hueOff val="0"/>
                  <a:satOff val="0"/>
                  <a:lumOff val="0"/>
                  <a:alphaOff val="0"/>
                </a:sysClr>
              </a:solidFill>
              <a:latin typeface="IBM Plex Sans" panose="020B0503050203000203" pitchFamily="34" charset="0"/>
              <a:ea typeface="+mn-ea"/>
              <a:cs typeface="+mn-cs"/>
            </a:rPr>
            <a:t>Hype-driven</a:t>
          </a:r>
          <a:endParaRPr lang="en-IN" sz="1400" dirty="0">
            <a:solidFill>
              <a:sysClr val="windowText" lastClr="000000">
                <a:hueOff val="0"/>
                <a:satOff val="0"/>
                <a:lumOff val="0"/>
                <a:alphaOff val="0"/>
              </a:sysClr>
            </a:solidFill>
            <a:latin typeface="IBM Plex Sans" panose="020B0503050203000203" pitchFamily="34" charset="0"/>
            <a:ea typeface="+mn-ea"/>
            <a:cs typeface="+mn-cs"/>
          </a:endParaRPr>
        </a:p>
      </dgm:t>
    </dgm:pt>
    <dgm:pt modelId="{7BDD5E47-C8CD-473F-BA15-342AE111B462}" type="parTrans" cxnId="{3931EA2B-2628-4D5B-9314-621F37FE17B7}">
      <dgm:prSet/>
      <dgm:spPr/>
      <dgm:t>
        <a:bodyPr/>
        <a:lstStyle/>
        <a:p>
          <a:endParaRPr lang="en-IN"/>
        </a:p>
      </dgm:t>
    </dgm:pt>
    <dgm:pt modelId="{EF5A41CA-BA8F-498C-8CB4-3690EBFE1EC7}" type="sibTrans" cxnId="{3931EA2B-2628-4D5B-9314-621F37FE17B7}">
      <dgm:prSet/>
      <dgm:spPr/>
      <dgm:t>
        <a:bodyPr/>
        <a:lstStyle/>
        <a:p>
          <a:endParaRPr lang="en-IN"/>
        </a:p>
      </dgm:t>
    </dgm:pt>
    <dgm:pt modelId="{0DE7C29B-0060-4590-B521-C8F0E0F5A9EC}">
      <dgm:prSet phldrT="[Text]"/>
      <dgm:spPr>
        <a:xfrm>
          <a:off x="0" y="1976243"/>
          <a:ext cx="4179950" cy="940299"/>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a:lstStyle/>
        <a:p>
          <a:pPr>
            <a:buNone/>
          </a:pPr>
          <a:r>
            <a:rPr lang="en-US" dirty="0">
              <a:solidFill>
                <a:sysClr val="window" lastClr="FFFFFF"/>
              </a:solidFill>
              <a:latin typeface="IBM Plex Sans" panose="020B0503050203000203" pitchFamily="34" charset="0"/>
              <a:ea typeface="+mn-ea"/>
              <a:cs typeface="+mn-cs"/>
            </a:rPr>
            <a:t>Encapsulate Domain</a:t>
          </a:r>
          <a:endParaRPr lang="en-IN" dirty="0">
            <a:solidFill>
              <a:sysClr val="window" lastClr="FFFFFF"/>
            </a:solidFill>
            <a:latin typeface="IBM Plex Sans" panose="020B0503050203000203" pitchFamily="34" charset="0"/>
            <a:ea typeface="+mn-ea"/>
            <a:cs typeface="+mn-cs"/>
          </a:endParaRPr>
        </a:p>
      </dgm:t>
    </dgm:pt>
    <dgm:pt modelId="{B4F6C11C-3EA7-4CD5-8540-7C7B4677E626}" type="parTrans" cxnId="{FDD64678-A5E9-4F63-A821-581C6A713C1F}">
      <dgm:prSet/>
      <dgm:spPr/>
      <dgm:t>
        <a:bodyPr/>
        <a:lstStyle/>
        <a:p>
          <a:endParaRPr lang="en-IN"/>
        </a:p>
      </dgm:t>
    </dgm:pt>
    <dgm:pt modelId="{5337457E-F4AF-4727-84B5-C801F01FC7AD}" type="sibTrans" cxnId="{FDD64678-A5E9-4F63-A821-581C6A713C1F}">
      <dgm:prSet/>
      <dgm:spPr/>
      <dgm:t>
        <a:bodyPr/>
        <a:lstStyle/>
        <a:p>
          <a:endParaRPr lang="en-IN"/>
        </a:p>
      </dgm:t>
    </dgm:pt>
    <dgm:pt modelId="{5D43F903-0435-4910-AFD7-967CAA5D5ECF}">
      <dgm:prSet phldrT="[Text]" custT="1"/>
      <dgm:spPr>
        <a:xfrm rot="5400000">
          <a:off x="7519342" y="-1269118"/>
          <a:ext cx="752239" cy="7431023"/>
        </a:xfrm>
        <a:prstGeom prst="round2SameRect">
          <a:avLst/>
        </a:prstGeom>
        <a:solidFill>
          <a:srgbClr val="44546A">
            <a:alpha val="90000"/>
            <a:tint val="40000"/>
            <a:hueOff val="0"/>
            <a:satOff val="0"/>
            <a:lumOff val="0"/>
            <a:alphaOff val="0"/>
          </a:srgbClr>
        </a:solidFill>
        <a:ln w="12700" cap="flat" cmpd="sng" algn="ctr">
          <a:solidFill>
            <a:srgbClr val="44546A">
              <a:alpha val="90000"/>
              <a:tint val="40000"/>
              <a:hueOff val="0"/>
              <a:satOff val="0"/>
              <a:lumOff val="0"/>
              <a:alphaOff val="0"/>
            </a:srgbClr>
          </a:solidFill>
          <a:prstDash val="solid"/>
          <a:miter lim="800000"/>
        </a:ln>
        <a:effectLst/>
      </dgm:spPr>
      <dgm:t>
        <a:bodyPr/>
        <a:lstStyle/>
        <a:p>
          <a:pPr>
            <a:buChar char="•"/>
          </a:pPr>
          <a:r>
            <a:rPr lang="en-US" sz="1400" dirty="0">
              <a:solidFill>
                <a:sysClr val="windowText" lastClr="000000">
                  <a:hueOff val="0"/>
                  <a:satOff val="0"/>
                  <a:lumOff val="0"/>
                  <a:alphaOff val="0"/>
                </a:sysClr>
              </a:solidFill>
              <a:latin typeface="IBM Plex Sans" panose="020B0503050203000203" pitchFamily="34" charset="0"/>
              <a:ea typeface="+mn-ea"/>
              <a:cs typeface="+mn-cs"/>
            </a:rPr>
            <a:t>Should be reflection of domain instead of mere entity CRUDs</a:t>
          </a:r>
          <a:endParaRPr lang="en-IN" sz="1400" dirty="0">
            <a:solidFill>
              <a:sysClr val="windowText" lastClr="000000">
                <a:hueOff val="0"/>
                <a:satOff val="0"/>
                <a:lumOff val="0"/>
                <a:alphaOff val="0"/>
              </a:sysClr>
            </a:solidFill>
            <a:latin typeface="IBM Plex Sans" panose="020B0503050203000203" pitchFamily="34" charset="0"/>
            <a:ea typeface="+mn-ea"/>
            <a:cs typeface="+mn-cs"/>
          </a:endParaRPr>
        </a:p>
      </dgm:t>
    </dgm:pt>
    <dgm:pt modelId="{A4868C99-C92F-4E34-996D-82AC2E654431}" type="parTrans" cxnId="{08EEFC31-6913-4A59-9538-2190A8B7DB3F}">
      <dgm:prSet/>
      <dgm:spPr/>
      <dgm:t>
        <a:bodyPr/>
        <a:lstStyle/>
        <a:p>
          <a:endParaRPr lang="en-IN"/>
        </a:p>
      </dgm:t>
    </dgm:pt>
    <dgm:pt modelId="{31865A73-833C-416F-8F23-B5A83ED3AD9C}" type="sibTrans" cxnId="{08EEFC31-6913-4A59-9538-2190A8B7DB3F}">
      <dgm:prSet/>
      <dgm:spPr/>
      <dgm:t>
        <a:bodyPr/>
        <a:lstStyle/>
        <a:p>
          <a:endParaRPr lang="en-IN"/>
        </a:p>
      </dgm:t>
    </dgm:pt>
    <dgm:pt modelId="{1BC213A1-5476-4E03-9665-5E465C1428B0}">
      <dgm:prSet phldrT="[Text]"/>
      <dgm:spPr>
        <a:xfrm>
          <a:off x="0" y="2963557"/>
          <a:ext cx="4179950" cy="940299"/>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a:lstStyle/>
        <a:p>
          <a:pPr>
            <a:buNone/>
          </a:pPr>
          <a:r>
            <a:rPr lang="en-US" dirty="0">
              <a:solidFill>
                <a:sysClr val="window" lastClr="FFFFFF"/>
              </a:solidFill>
              <a:latin typeface="IBM Plex Sans" panose="020B0503050203000203" pitchFamily="34" charset="0"/>
              <a:ea typeface="+mn-ea"/>
              <a:cs typeface="+mn-cs"/>
            </a:rPr>
            <a:t>Slice across all Layers</a:t>
          </a:r>
          <a:endParaRPr lang="en-IN" dirty="0">
            <a:solidFill>
              <a:sysClr val="window" lastClr="FFFFFF"/>
            </a:solidFill>
            <a:latin typeface="IBM Plex Sans" panose="020B0503050203000203" pitchFamily="34" charset="0"/>
            <a:ea typeface="+mn-ea"/>
            <a:cs typeface="+mn-cs"/>
          </a:endParaRPr>
        </a:p>
      </dgm:t>
    </dgm:pt>
    <dgm:pt modelId="{8A05D4F8-6F5E-4143-9D6D-6F82A366F8F5}" type="parTrans" cxnId="{36AD5311-2F1F-4ECA-8065-D49978882ED5}">
      <dgm:prSet/>
      <dgm:spPr/>
      <dgm:t>
        <a:bodyPr/>
        <a:lstStyle/>
        <a:p>
          <a:endParaRPr lang="en-IN"/>
        </a:p>
      </dgm:t>
    </dgm:pt>
    <dgm:pt modelId="{A7579798-81A7-4E80-BD8A-96ECF19A6BE1}" type="sibTrans" cxnId="{36AD5311-2F1F-4ECA-8065-D49978882ED5}">
      <dgm:prSet/>
      <dgm:spPr/>
      <dgm:t>
        <a:bodyPr/>
        <a:lstStyle/>
        <a:p>
          <a:endParaRPr lang="en-IN"/>
        </a:p>
      </dgm:t>
    </dgm:pt>
    <dgm:pt modelId="{45776D5D-A3C8-47EB-B0B5-4B4C894182D1}">
      <dgm:prSet phldrT="[Text]" custT="1"/>
      <dgm:spPr>
        <a:xfrm rot="5400000">
          <a:off x="7519342" y="-281804"/>
          <a:ext cx="752239" cy="7431023"/>
        </a:xfrm>
        <a:prstGeom prst="round2SameRect">
          <a:avLst/>
        </a:prstGeom>
        <a:solidFill>
          <a:srgbClr val="44546A">
            <a:alpha val="90000"/>
            <a:tint val="40000"/>
            <a:hueOff val="0"/>
            <a:satOff val="0"/>
            <a:lumOff val="0"/>
            <a:alphaOff val="0"/>
          </a:srgbClr>
        </a:solidFill>
        <a:ln w="12700" cap="flat" cmpd="sng" algn="ctr">
          <a:solidFill>
            <a:srgbClr val="44546A">
              <a:alpha val="90000"/>
              <a:tint val="40000"/>
              <a:hueOff val="0"/>
              <a:satOff val="0"/>
              <a:lumOff val="0"/>
              <a:alphaOff val="0"/>
            </a:srgbClr>
          </a:solidFill>
          <a:prstDash val="solid"/>
          <a:miter lim="800000"/>
        </a:ln>
        <a:effectLst/>
      </dgm:spPr>
      <dgm:t>
        <a:bodyPr/>
        <a:lstStyle/>
        <a:p>
          <a:pPr>
            <a:buChar char="•"/>
          </a:pPr>
          <a:r>
            <a:rPr lang="en-US" sz="1400" dirty="0">
              <a:solidFill>
                <a:sysClr val="windowText" lastClr="000000">
                  <a:hueOff val="0"/>
                  <a:satOff val="0"/>
                  <a:lumOff val="0"/>
                  <a:alphaOff val="0"/>
                </a:sysClr>
              </a:solidFill>
              <a:latin typeface="IBM Plex Sans" panose="020B0503050203000203" pitchFamily="34" charset="0"/>
              <a:ea typeface="+mn-ea"/>
              <a:cs typeface="+mn-cs"/>
            </a:rPr>
            <a:t>Services and UI should be treated as a Microservice</a:t>
          </a:r>
          <a:endParaRPr lang="en-IN" sz="1400" dirty="0">
            <a:solidFill>
              <a:sysClr val="windowText" lastClr="000000">
                <a:hueOff val="0"/>
                <a:satOff val="0"/>
                <a:lumOff val="0"/>
                <a:alphaOff val="0"/>
              </a:sysClr>
            </a:solidFill>
            <a:latin typeface="IBM Plex Sans" panose="020B0503050203000203" pitchFamily="34" charset="0"/>
            <a:ea typeface="+mn-ea"/>
            <a:cs typeface="+mn-cs"/>
          </a:endParaRPr>
        </a:p>
      </dgm:t>
    </dgm:pt>
    <dgm:pt modelId="{3A838A21-FB65-416D-A9DD-E85D06B234B4}" type="parTrans" cxnId="{513ACD71-8998-4CF1-9895-62E357EB84A3}">
      <dgm:prSet/>
      <dgm:spPr/>
      <dgm:t>
        <a:bodyPr/>
        <a:lstStyle/>
        <a:p>
          <a:endParaRPr lang="en-IN"/>
        </a:p>
      </dgm:t>
    </dgm:pt>
    <dgm:pt modelId="{B3D1C26F-4DA5-41B5-B80B-7FAB6CE9B0BF}" type="sibTrans" cxnId="{513ACD71-8998-4CF1-9895-62E357EB84A3}">
      <dgm:prSet/>
      <dgm:spPr/>
      <dgm:t>
        <a:bodyPr/>
        <a:lstStyle/>
        <a:p>
          <a:endParaRPr lang="en-IN"/>
        </a:p>
      </dgm:t>
    </dgm:pt>
    <dgm:pt modelId="{66D2C527-BB59-4969-9ABD-839E0940CA16}">
      <dgm:prSet phldrT="[Text]" custT="1"/>
      <dgm:spPr>
        <a:xfrm rot="5400000">
          <a:off x="7519342" y="-281804"/>
          <a:ext cx="752239" cy="7431023"/>
        </a:xfrm>
        <a:prstGeom prst="round2SameRect">
          <a:avLst/>
        </a:prstGeom>
        <a:solidFill>
          <a:srgbClr val="44546A">
            <a:alpha val="90000"/>
            <a:tint val="40000"/>
            <a:hueOff val="0"/>
            <a:satOff val="0"/>
            <a:lumOff val="0"/>
            <a:alphaOff val="0"/>
          </a:srgbClr>
        </a:solidFill>
        <a:ln w="12700" cap="flat" cmpd="sng" algn="ctr">
          <a:solidFill>
            <a:srgbClr val="44546A">
              <a:alpha val="90000"/>
              <a:tint val="40000"/>
              <a:hueOff val="0"/>
              <a:satOff val="0"/>
              <a:lumOff val="0"/>
              <a:alphaOff val="0"/>
            </a:srgbClr>
          </a:solidFill>
          <a:prstDash val="solid"/>
          <a:miter lim="800000"/>
        </a:ln>
        <a:effectLst/>
      </dgm:spPr>
      <dgm:t>
        <a:bodyPr/>
        <a:lstStyle/>
        <a:p>
          <a:pPr>
            <a:buChar char="•"/>
          </a:pPr>
          <a:r>
            <a:rPr lang="en-US" sz="1400" dirty="0">
              <a:solidFill>
                <a:sysClr val="windowText" lastClr="000000">
                  <a:hueOff val="0"/>
                  <a:satOff val="0"/>
                  <a:lumOff val="0"/>
                  <a:alphaOff val="0"/>
                </a:sysClr>
              </a:solidFill>
              <a:latin typeface="IBM Plex Sans" panose="020B0503050203000203" pitchFamily="34" charset="0"/>
              <a:ea typeface="+mn-ea"/>
              <a:cs typeface="+mn-cs"/>
            </a:rPr>
            <a:t>Micro front-ends</a:t>
          </a:r>
          <a:endParaRPr lang="en-IN" sz="1400" dirty="0">
            <a:solidFill>
              <a:sysClr val="windowText" lastClr="000000">
                <a:hueOff val="0"/>
                <a:satOff val="0"/>
                <a:lumOff val="0"/>
                <a:alphaOff val="0"/>
              </a:sysClr>
            </a:solidFill>
            <a:latin typeface="IBM Plex Sans" panose="020B0503050203000203" pitchFamily="34" charset="0"/>
            <a:ea typeface="+mn-ea"/>
            <a:cs typeface="+mn-cs"/>
          </a:endParaRPr>
        </a:p>
      </dgm:t>
    </dgm:pt>
    <dgm:pt modelId="{44D67382-A135-42A9-BB24-F20F60558208}" type="parTrans" cxnId="{CFEE4590-1E2A-45F0-B33A-6561F842FB17}">
      <dgm:prSet/>
      <dgm:spPr/>
      <dgm:t>
        <a:bodyPr/>
        <a:lstStyle/>
        <a:p>
          <a:endParaRPr lang="en-IN"/>
        </a:p>
      </dgm:t>
    </dgm:pt>
    <dgm:pt modelId="{40B8CD12-8BDD-4BA4-AB56-9145ED031C15}" type="sibTrans" cxnId="{CFEE4590-1E2A-45F0-B33A-6561F842FB17}">
      <dgm:prSet/>
      <dgm:spPr/>
      <dgm:t>
        <a:bodyPr/>
        <a:lstStyle/>
        <a:p>
          <a:endParaRPr lang="en-IN"/>
        </a:p>
      </dgm:t>
    </dgm:pt>
    <dgm:pt modelId="{25E73838-01C9-47F6-872A-4ACC8B8B53AE}">
      <dgm:prSet phldrT="[Text]"/>
      <dgm:spPr>
        <a:xfrm>
          <a:off x="0" y="3950871"/>
          <a:ext cx="4179950" cy="940299"/>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a:lstStyle/>
        <a:p>
          <a:pPr>
            <a:buNone/>
          </a:pPr>
          <a:r>
            <a:rPr lang="en-US" dirty="0">
              <a:solidFill>
                <a:sysClr val="window" lastClr="FFFFFF"/>
              </a:solidFill>
              <a:latin typeface="IBM Plex Sans" panose="020B0503050203000203" pitchFamily="34" charset="0"/>
              <a:ea typeface="+mn-ea"/>
              <a:cs typeface="+mn-cs"/>
            </a:rPr>
            <a:t>Isolate Everything</a:t>
          </a:r>
          <a:endParaRPr lang="en-IN" dirty="0">
            <a:solidFill>
              <a:sysClr val="window" lastClr="FFFFFF"/>
            </a:solidFill>
            <a:latin typeface="IBM Plex Sans" panose="020B0503050203000203" pitchFamily="34" charset="0"/>
            <a:ea typeface="+mn-ea"/>
            <a:cs typeface="+mn-cs"/>
          </a:endParaRPr>
        </a:p>
      </dgm:t>
    </dgm:pt>
    <dgm:pt modelId="{1074FDC1-2C7E-4B09-B910-AF01DFE289CD}" type="parTrans" cxnId="{80B8A409-0552-4A8F-87D3-CF5CCEF9CED5}">
      <dgm:prSet/>
      <dgm:spPr/>
      <dgm:t>
        <a:bodyPr/>
        <a:lstStyle/>
        <a:p>
          <a:endParaRPr lang="en-IN"/>
        </a:p>
      </dgm:t>
    </dgm:pt>
    <dgm:pt modelId="{77CF9920-B8BD-47BD-8D2F-3478B5AD5FE3}" type="sibTrans" cxnId="{80B8A409-0552-4A8F-87D3-CF5CCEF9CED5}">
      <dgm:prSet/>
      <dgm:spPr/>
      <dgm:t>
        <a:bodyPr/>
        <a:lstStyle/>
        <a:p>
          <a:endParaRPr lang="en-IN"/>
        </a:p>
      </dgm:t>
    </dgm:pt>
    <dgm:pt modelId="{C8CBA29E-1086-48D2-A67B-C8DEF6861B4E}">
      <dgm:prSet phldrT="[Text]" custT="1"/>
      <dgm:spPr>
        <a:xfrm rot="5400000">
          <a:off x="7519342" y="-281804"/>
          <a:ext cx="752239" cy="7431023"/>
        </a:xfrm>
        <a:prstGeom prst="round2SameRect">
          <a:avLst/>
        </a:prstGeom>
        <a:solidFill>
          <a:srgbClr val="44546A">
            <a:alpha val="90000"/>
            <a:tint val="40000"/>
            <a:hueOff val="0"/>
            <a:satOff val="0"/>
            <a:lumOff val="0"/>
            <a:alphaOff val="0"/>
          </a:srgbClr>
        </a:solidFill>
        <a:ln w="12700" cap="flat" cmpd="sng" algn="ctr">
          <a:solidFill>
            <a:srgbClr val="44546A">
              <a:alpha val="90000"/>
              <a:tint val="40000"/>
              <a:hueOff val="0"/>
              <a:satOff val="0"/>
              <a:lumOff val="0"/>
              <a:alphaOff val="0"/>
            </a:srgbClr>
          </a:solidFill>
          <a:prstDash val="solid"/>
          <a:miter lim="800000"/>
        </a:ln>
        <a:effectLst/>
      </dgm:spPr>
      <dgm:t>
        <a:bodyPr/>
        <a:lstStyle/>
        <a:p>
          <a:pPr>
            <a:buChar char="•"/>
          </a:pPr>
          <a:r>
            <a:rPr lang="en-US" sz="1400" dirty="0">
              <a:solidFill>
                <a:sysClr val="windowText" lastClr="000000">
                  <a:hueOff val="0"/>
                  <a:satOff val="0"/>
                  <a:lumOff val="0"/>
                  <a:alphaOff val="0"/>
                </a:sysClr>
              </a:solidFill>
              <a:latin typeface="IBM Plex Sans" panose="020B0503050203000203" pitchFamily="34" charset="0"/>
              <a:ea typeface="+mn-ea"/>
              <a:cs typeface="+mn-cs"/>
            </a:rPr>
            <a:t>No front-end Monoliths</a:t>
          </a:r>
          <a:endParaRPr lang="en-IN" sz="1400" dirty="0">
            <a:solidFill>
              <a:sysClr val="windowText" lastClr="000000">
                <a:hueOff val="0"/>
                <a:satOff val="0"/>
                <a:lumOff val="0"/>
                <a:alphaOff val="0"/>
              </a:sysClr>
            </a:solidFill>
            <a:latin typeface="IBM Plex Sans" panose="020B0503050203000203" pitchFamily="34" charset="0"/>
            <a:ea typeface="+mn-ea"/>
            <a:cs typeface="+mn-cs"/>
          </a:endParaRPr>
        </a:p>
      </dgm:t>
    </dgm:pt>
    <dgm:pt modelId="{2788C3D1-DE42-4B4C-8338-80369E9FCE19}" type="parTrans" cxnId="{4D123C86-B5EC-45EE-8769-ABF9D52C2186}">
      <dgm:prSet/>
      <dgm:spPr/>
      <dgm:t>
        <a:bodyPr/>
        <a:lstStyle/>
        <a:p>
          <a:endParaRPr lang="en-IN"/>
        </a:p>
      </dgm:t>
    </dgm:pt>
    <dgm:pt modelId="{2964009E-C3D8-415F-A48E-20F827EA9B69}" type="sibTrans" cxnId="{4D123C86-B5EC-45EE-8769-ABF9D52C2186}">
      <dgm:prSet/>
      <dgm:spPr/>
      <dgm:t>
        <a:bodyPr/>
        <a:lstStyle/>
        <a:p>
          <a:endParaRPr lang="en-IN"/>
        </a:p>
      </dgm:t>
    </dgm:pt>
    <dgm:pt modelId="{D2E20F27-B383-40DD-8EF8-9716F9E81704}">
      <dgm:prSet phldrT="[Text]" custT="1"/>
      <dgm:spPr>
        <a:xfrm rot="5400000">
          <a:off x="7519342" y="705509"/>
          <a:ext cx="752239" cy="7431023"/>
        </a:xfrm>
        <a:prstGeom prst="round2SameRect">
          <a:avLst/>
        </a:prstGeom>
        <a:solidFill>
          <a:srgbClr val="44546A">
            <a:alpha val="90000"/>
            <a:tint val="40000"/>
            <a:hueOff val="0"/>
            <a:satOff val="0"/>
            <a:lumOff val="0"/>
            <a:alphaOff val="0"/>
          </a:srgbClr>
        </a:solidFill>
        <a:ln w="12700" cap="flat" cmpd="sng" algn="ctr">
          <a:solidFill>
            <a:srgbClr val="44546A">
              <a:alpha val="90000"/>
              <a:tint val="40000"/>
              <a:hueOff val="0"/>
              <a:satOff val="0"/>
              <a:lumOff val="0"/>
              <a:alphaOff val="0"/>
            </a:srgbClr>
          </a:solidFill>
          <a:prstDash val="solid"/>
          <a:miter lim="800000"/>
        </a:ln>
        <a:effectLst/>
      </dgm:spPr>
      <dgm:t>
        <a:bodyPr/>
        <a:lstStyle/>
        <a:p>
          <a:pPr>
            <a:buChar char="•"/>
          </a:pPr>
          <a:r>
            <a:rPr lang="en-US" sz="1400" dirty="0">
              <a:solidFill>
                <a:sysClr val="windowText" lastClr="000000">
                  <a:hueOff val="0"/>
                  <a:satOff val="0"/>
                  <a:lumOff val="0"/>
                  <a:alphaOff val="0"/>
                </a:sysClr>
              </a:solidFill>
              <a:latin typeface="IBM Plex Sans" panose="020B0503050203000203" pitchFamily="34" charset="0"/>
              <a:ea typeface="+mn-ea"/>
              <a:cs typeface="+mn-cs"/>
            </a:rPr>
            <a:t>Time | Space | State | Failure | Teams | Services | Deployment | Development | Delivery | Scaling | Testing | Hardware</a:t>
          </a:r>
          <a:endParaRPr lang="en-IN" sz="1400" dirty="0">
            <a:solidFill>
              <a:sysClr val="windowText" lastClr="000000">
                <a:hueOff val="0"/>
                <a:satOff val="0"/>
                <a:lumOff val="0"/>
                <a:alphaOff val="0"/>
              </a:sysClr>
            </a:solidFill>
            <a:latin typeface="IBM Plex Sans" panose="020B0503050203000203" pitchFamily="34" charset="0"/>
            <a:ea typeface="+mn-ea"/>
            <a:cs typeface="+mn-cs"/>
          </a:endParaRPr>
        </a:p>
      </dgm:t>
    </dgm:pt>
    <dgm:pt modelId="{345A1C17-CD9C-4C1C-9A90-CD7033890C4D}" type="parTrans" cxnId="{FD8E0FEF-30FE-4DF5-B8CF-EDB88A44F385}">
      <dgm:prSet/>
      <dgm:spPr/>
      <dgm:t>
        <a:bodyPr/>
        <a:lstStyle/>
        <a:p>
          <a:endParaRPr lang="en-IN"/>
        </a:p>
      </dgm:t>
    </dgm:pt>
    <dgm:pt modelId="{4496E3AF-26B4-42B2-A23E-25809A14F7EE}" type="sibTrans" cxnId="{FD8E0FEF-30FE-4DF5-B8CF-EDB88A44F385}">
      <dgm:prSet/>
      <dgm:spPr/>
      <dgm:t>
        <a:bodyPr/>
        <a:lstStyle/>
        <a:p>
          <a:endParaRPr lang="en-IN"/>
        </a:p>
      </dgm:t>
    </dgm:pt>
    <dgm:pt modelId="{D502C798-056E-4F73-BD22-856E8E1DDEFC}">
      <dgm:prSet phldrT="[Text]"/>
      <dgm:spPr>
        <a:xfrm>
          <a:off x="0" y="4938185"/>
          <a:ext cx="4179950" cy="940299"/>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a:lstStyle/>
        <a:p>
          <a:pPr>
            <a:buNone/>
          </a:pPr>
          <a:r>
            <a:rPr lang="en-US" dirty="0">
              <a:solidFill>
                <a:sysClr val="window" lastClr="FFFFFF"/>
              </a:solidFill>
              <a:latin typeface="IBM Plex Sans" panose="020B0503050203000203" pitchFamily="34" charset="0"/>
              <a:ea typeface="+mn-ea"/>
              <a:cs typeface="+mn-cs"/>
            </a:rPr>
            <a:t>High Observability</a:t>
          </a:r>
          <a:endParaRPr lang="en-IN" dirty="0">
            <a:solidFill>
              <a:sysClr val="window" lastClr="FFFFFF"/>
            </a:solidFill>
            <a:latin typeface="IBM Plex Sans" panose="020B0503050203000203" pitchFamily="34" charset="0"/>
            <a:ea typeface="+mn-ea"/>
            <a:cs typeface="+mn-cs"/>
          </a:endParaRPr>
        </a:p>
      </dgm:t>
    </dgm:pt>
    <dgm:pt modelId="{1B8DEB64-0FEB-44DC-9555-C6DCDAF9D09D}" type="parTrans" cxnId="{7247237D-57C1-4B81-BC39-B69DB76FFB4A}">
      <dgm:prSet/>
      <dgm:spPr/>
      <dgm:t>
        <a:bodyPr/>
        <a:lstStyle/>
        <a:p>
          <a:endParaRPr lang="en-IN"/>
        </a:p>
      </dgm:t>
    </dgm:pt>
    <dgm:pt modelId="{19F4A76D-6DFB-4EFB-BA0D-21D4A836004F}" type="sibTrans" cxnId="{7247237D-57C1-4B81-BC39-B69DB76FFB4A}">
      <dgm:prSet/>
      <dgm:spPr/>
      <dgm:t>
        <a:bodyPr/>
        <a:lstStyle/>
        <a:p>
          <a:endParaRPr lang="en-IN"/>
        </a:p>
      </dgm:t>
    </dgm:pt>
    <dgm:pt modelId="{FDB79B1E-DCF0-47A5-95FE-721C006BECBB}">
      <dgm:prSet phldrT="[Text]" custT="1"/>
      <dgm:spPr>
        <a:xfrm rot="5400000">
          <a:off x="7519342" y="1692823"/>
          <a:ext cx="752239" cy="7431023"/>
        </a:xfrm>
        <a:prstGeom prst="round2SameRect">
          <a:avLst/>
        </a:prstGeom>
        <a:solidFill>
          <a:srgbClr val="44546A">
            <a:alpha val="90000"/>
            <a:tint val="40000"/>
            <a:hueOff val="0"/>
            <a:satOff val="0"/>
            <a:lumOff val="0"/>
            <a:alphaOff val="0"/>
          </a:srgbClr>
        </a:solidFill>
        <a:ln w="12700" cap="flat" cmpd="sng" algn="ctr">
          <a:solidFill>
            <a:srgbClr val="44546A">
              <a:alpha val="90000"/>
              <a:tint val="40000"/>
              <a:hueOff val="0"/>
              <a:satOff val="0"/>
              <a:lumOff val="0"/>
              <a:alphaOff val="0"/>
            </a:srgbClr>
          </a:solidFill>
          <a:prstDash val="solid"/>
          <a:miter lim="800000"/>
        </a:ln>
        <a:effectLst/>
      </dgm:spPr>
      <dgm:t>
        <a:bodyPr/>
        <a:lstStyle/>
        <a:p>
          <a:pPr>
            <a:buChar char="•"/>
          </a:pPr>
          <a:r>
            <a:rPr lang="en-US" sz="1400" dirty="0">
              <a:solidFill>
                <a:sysClr val="windowText" lastClr="000000">
                  <a:hueOff val="0"/>
                  <a:satOff val="0"/>
                  <a:lumOff val="0"/>
                  <a:alphaOff val="0"/>
                </a:sysClr>
              </a:solidFill>
              <a:latin typeface="IBM Plex Sans" panose="020B0503050203000203" pitchFamily="34" charset="0"/>
              <a:ea typeface="+mn-ea"/>
              <a:cs typeface="+mn-cs"/>
            </a:rPr>
            <a:t>Logging</a:t>
          </a:r>
          <a:endParaRPr lang="en-IN" sz="1400" dirty="0">
            <a:solidFill>
              <a:sysClr val="windowText" lastClr="000000">
                <a:hueOff val="0"/>
                <a:satOff val="0"/>
                <a:lumOff val="0"/>
                <a:alphaOff val="0"/>
              </a:sysClr>
            </a:solidFill>
            <a:latin typeface="IBM Plex Sans" panose="020B0503050203000203" pitchFamily="34" charset="0"/>
            <a:ea typeface="+mn-ea"/>
            <a:cs typeface="+mn-cs"/>
          </a:endParaRPr>
        </a:p>
      </dgm:t>
    </dgm:pt>
    <dgm:pt modelId="{C851676E-CB7E-4C8D-B37E-B62D0F056C4B}" type="parTrans" cxnId="{C8F2C2BF-5540-4684-9B46-AE6057D789E3}">
      <dgm:prSet/>
      <dgm:spPr/>
      <dgm:t>
        <a:bodyPr/>
        <a:lstStyle/>
        <a:p>
          <a:endParaRPr lang="en-IN"/>
        </a:p>
      </dgm:t>
    </dgm:pt>
    <dgm:pt modelId="{A15EF16B-4989-48C9-AC1B-249D6EB716B7}" type="sibTrans" cxnId="{C8F2C2BF-5540-4684-9B46-AE6057D789E3}">
      <dgm:prSet/>
      <dgm:spPr/>
      <dgm:t>
        <a:bodyPr/>
        <a:lstStyle/>
        <a:p>
          <a:endParaRPr lang="en-IN"/>
        </a:p>
      </dgm:t>
    </dgm:pt>
    <dgm:pt modelId="{F16530D4-431A-42C6-AF9C-05ABC5A124DB}">
      <dgm:prSet phldrT="[Text]" custT="1"/>
      <dgm:spPr>
        <a:xfrm rot="5400000">
          <a:off x="7519342" y="1692823"/>
          <a:ext cx="752239" cy="7431023"/>
        </a:xfrm>
        <a:prstGeom prst="round2SameRect">
          <a:avLst/>
        </a:prstGeom>
        <a:solidFill>
          <a:srgbClr val="44546A">
            <a:alpha val="90000"/>
            <a:tint val="40000"/>
            <a:hueOff val="0"/>
            <a:satOff val="0"/>
            <a:lumOff val="0"/>
            <a:alphaOff val="0"/>
          </a:srgbClr>
        </a:solidFill>
        <a:ln w="12700" cap="flat" cmpd="sng" algn="ctr">
          <a:solidFill>
            <a:srgbClr val="44546A">
              <a:alpha val="90000"/>
              <a:tint val="40000"/>
              <a:hueOff val="0"/>
              <a:satOff val="0"/>
              <a:lumOff val="0"/>
              <a:alphaOff val="0"/>
            </a:srgbClr>
          </a:solidFill>
          <a:prstDash val="solid"/>
          <a:miter lim="800000"/>
        </a:ln>
        <a:effectLst/>
      </dgm:spPr>
      <dgm:t>
        <a:bodyPr/>
        <a:lstStyle/>
        <a:p>
          <a:pPr>
            <a:buChar char="•"/>
          </a:pPr>
          <a:r>
            <a:rPr lang="en-US" sz="1400" dirty="0">
              <a:solidFill>
                <a:sysClr val="windowText" lastClr="000000">
                  <a:hueOff val="0"/>
                  <a:satOff val="0"/>
                  <a:lumOff val="0"/>
                  <a:alphaOff val="0"/>
                </a:sysClr>
              </a:solidFill>
              <a:latin typeface="IBM Plex Sans" panose="020B0503050203000203" pitchFamily="34" charset="0"/>
              <a:ea typeface="+mn-ea"/>
              <a:cs typeface="+mn-cs"/>
            </a:rPr>
            <a:t>Monitoring</a:t>
          </a:r>
          <a:endParaRPr lang="en-IN" sz="1400" dirty="0">
            <a:solidFill>
              <a:sysClr val="windowText" lastClr="000000">
                <a:hueOff val="0"/>
                <a:satOff val="0"/>
                <a:lumOff val="0"/>
                <a:alphaOff val="0"/>
              </a:sysClr>
            </a:solidFill>
            <a:latin typeface="IBM Plex Sans" panose="020B0503050203000203" pitchFamily="34" charset="0"/>
            <a:ea typeface="+mn-ea"/>
            <a:cs typeface="+mn-cs"/>
          </a:endParaRPr>
        </a:p>
      </dgm:t>
    </dgm:pt>
    <dgm:pt modelId="{8B8B44FB-5EB2-44BF-B4C9-686BD75A79E5}" type="parTrans" cxnId="{B3C0570B-BC5A-422D-8F79-3C67A793F4C6}">
      <dgm:prSet/>
      <dgm:spPr/>
      <dgm:t>
        <a:bodyPr/>
        <a:lstStyle/>
        <a:p>
          <a:endParaRPr lang="en-IN"/>
        </a:p>
      </dgm:t>
    </dgm:pt>
    <dgm:pt modelId="{03B19499-A8CF-4270-8B05-7525F05B0469}" type="sibTrans" cxnId="{B3C0570B-BC5A-422D-8F79-3C67A793F4C6}">
      <dgm:prSet/>
      <dgm:spPr/>
      <dgm:t>
        <a:bodyPr/>
        <a:lstStyle/>
        <a:p>
          <a:endParaRPr lang="en-IN"/>
        </a:p>
      </dgm:t>
    </dgm:pt>
    <dgm:pt modelId="{08AF69E7-7EB6-4B28-98AA-4D0E2424834F}">
      <dgm:prSet phldrT="[Text]" custT="1"/>
      <dgm:spPr>
        <a:xfrm rot="5400000">
          <a:off x="7519342" y="1692823"/>
          <a:ext cx="752239" cy="7431023"/>
        </a:xfrm>
        <a:prstGeom prst="round2SameRect">
          <a:avLst/>
        </a:prstGeom>
        <a:solidFill>
          <a:srgbClr val="44546A">
            <a:alpha val="90000"/>
            <a:tint val="40000"/>
            <a:hueOff val="0"/>
            <a:satOff val="0"/>
            <a:lumOff val="0"/>
            <a:alphaOff val="0"/>
          </a:srgbClr>
        </a:solidFill>
        <a:ln w="12700" cap="flat" cmpd="sng" algn="ctr">
          <a:solidFill>
            <a:srgbClr val="44546A">
              <a:alpha val="90000"/>
              <a:tint val="40000"/>
              <a:hueOff val="0"/>
              <a:satOff val="0"/>
              <a:lumOff val="0"/>
              <a:alphaOff val="0"/>
            </a:srgbClr>
          </a:solidFill>
          <a:prstDash val="solid"/>
          <a:miter lim="800000"/>
        </a:ln>
        <a:effectLst/>
      </dgm:spPr>
      <dgm:t>
        <a:bodyPr/>
        <a:lstStyle/>
        <a:p>
          <a:pPr>
            <a:buChar char="•"/>
          </a:pPr>
          <a:r>
            <a:rPr lang="en-US" sz="1400" dirty="0">
              <a:solidFill>
                <a:sysClr val="windowText" lastClr="000000">
                  <a:hueOff val="0"/>
                  <a:satOff val="0"/>
                  <a:lumOff val="0"/>
                  <a:alphaOff val="0"/>
                </a:sysClr>
              </a:solidFill>
              <a:latin typeface="IBM Plex Sans" panose="020B0503050203000203" pitchFamily="34" charset="0"/>
              <a:ea typeface="+mn-ea"/>
              <a:cs typeface="+mn-cs"/>
            </a:rPr>
            <a:t>Tracing</a:t>
          </a:r>
          <a:endParaRPr lang="en-IN" sz="1400" dirty="0">
            <a:solidFill>
              <a:sysClr val="windowText" lastClr="000000">
                <a:hueOff val="0"/>
                <a:satOff val="0"/>
                <a:lumOff val="0"/>
                <a:alphaOff val="0"/>
              </a:sysClr>
            </a:solidFill>
            <a:latin typeface="IBM Plex Sans" panose="020B0503050203000203" pitchFamily="34" charset="0"/>
            <a:ea typeface="+mn-ea"/>
            <a:cs typeface="+mn-cs"/>
          </a:endParaRPr>
        </a:p>
      </dgm:t>
    </dgm:pt>
    <dgm:pt modelId="{4E2815F9-4EDE-4B38-88FC-4EDA74A6B77E}" type="parTrans" cxnId="{5B62FC5F-5927-40A5-AACF-0FCC8194C234}">
      <dgm:prSet/>
      <dgm:spPr/>
      <dgm:t>
        <a:bodyPr/>
        <a:lstStyle/>
        <a:p>
          <a:endParaRPr lang="en-IN"/>
        </a:p>
      </dgm:t>
    </dgm:pt>
    <dgm:pt modelId="{470D6225-AAB1-4B1C-8D1F-1874122CA4A4}" type="sibTrans" cxnId="{5B62FC5F-5927-40A5-AACF-0FCC8194C234}">
      <dgm:prSet/>
      <dgm:spPr/>
      <dgm:t>
        <a:bodyPr/>
        <a:lstStyle/>
        <a:p>
          <a:endParaRPr lang="en-IN"/>
        </a:p>
      </dgm:t>
    </dgm:pt>
    <dgm:pt modelId="{C515CB38-9156-43EE-985F-C33E0177CED6}" type="pres">
      <dgm:prSet presAssocID="{69E27BF4-9131-47C0-B5A1-7D6F613AC2DE}" presName="Name0" presStyleCnt="0">
        <dgm:presLayoutVars>
          <dgm:dir/>
          <dgm:animLvl val="lvl"/>
          <dgm:resizeHandles val="exact"/>
        </dgm:presLayoutVars>
      </dgm:prSet>
      <dgm:spPr/>
    </dgm:pt>
    <dgm:pt modelId="{3AFE845D-CAFC-4A5A-8654-3896F2A66DDC}" type="pres">
      <dgm:prSet presAssocID="{A7D12121-CDC3-4A2E-A1F2-D2074588658C}" presName="linNode" presStyleCnt="0"/>
      <dgm:spPr/>
    </dgm:pt>
    <dgm:pt modelId="{8317C7D8-4FCB-416A-9535-C679A6A6E969}" type="pres">
      <dgm:prSet presAssocID="{A7D12121-CDC3-4A2E-A1F2-D2074588658C}" presName="parentText" presStyleLbl="node1" presStyleIdx="0" presStyleCnt="6">
        <dgm:presLayoutVars>
          <dgm:chMax val="1"/>
          <dgm:bulletEnabled val="1"/>
        </dgm:presLayoutVars>
      </dgm:prSet>
      <dgm:spPr/>
    </dgm:pt>
    <dgm:pt modelId="{9FE434A3-61AA-483C-8848-A9AA98CF4251}" type="pres">
      <dgm:prSet presAssocID="{A7D12121-CDC3-4A2E-A1F2-D2074588658C}" presName="descendantText" presStyleLbl="alignAccFollowNode1" presStyleIdx="0" presStyleCnt="6">
        <dgm:presLayoutVars>
          <dgm:bulletEnabled val="1"/>
        </dgm:presLayoutVars>
      </dgm:prSet>
      <dgm:spPr/>
    </dgm:pt>
    <dgm:pt modelId="{4708980F-6747-4722-9E44-45598CAA1757}" type="pres">
      <dgm:prSet presAssocID="{D284E78B-E8BB-44E1-94FA-4C448694E98D}" presName="sp" presStyleCnt="0"/>
      <dgm:spPr/>
    </dgm:pt>
    <dgm:pt modelId="{263291DF-0C92-49C8-8E2F-A67342A31F42}" type="pres">
      <dgm:prSet presAssocID="{B6EC111C-15B5-41C6-9469-E91716AA459E}" presName="linNode" presStyleCnt="0"/>
      <dgm:spPr/>
    </dgm:pt>
    <dgm:pt modelId="{D26D69BA-D37C-4546-976C-C64C75DAA5C5}" type="pres">
      <dgm:prSet presAssocID="{B6EC111C-15B5-41C6-9469-E91716AA459E}" presName="parentText" presStyleLbl="node1" presStyleIdx="1" presStyleCnt="6">
        <dgm:presLayoutVars>
          <dgm:chMax val="1"/>
          <dgm:bulletEnabled val="1"/>
        </dgm:presLayoutVars>
      </dgm:prSet>
      <dgm:spPr/>
    </dgm:pt>
    <dgm:pt modelId="{AC88B185-A445-410F-8BA4-53B4D3BA4CB6}" type="pres">
      <dgm:prSet presAssocID="{B6EC111C-15B5-41C6-9469-E91716AA459E}" presName="descendantText" presStyleLbl="alignAccFollowNode1" presStyleIdx="1" presStyleCnt="6">
        <dgm:presLayoutVars>
          <dgm:bulletEnabled val="1"/>
        </dgm:presLayoutVars>
      </dgm:prSet>
      <dgm:spPr/>
    </dgm:pt>
    <dgm:pt modelId="{60EF211D-988C-4DAE-A911-02C9401B5662}" type="pres">
      <dgm:prSet presAssocID="{160555C5-6A7C-4098-9DE1-2F8EB8C7A1D9}" presName="sp" presStyleCnt="0"/>
      <dgm:spPr/>
    </dgm:pt>
    <dgm:pt modelId="{1F6F18B7-6474-4D29-A892-2B7B7EC91C55}" type="pres">
      <dgm:prSet presAssocID="{0DE7C29B-0060-4590-B521-C8F0E0F5A9EC}" presName="linNode" presStyleCnt="0"/>
      <dgm:spPr/>
    </dgm:pt>
    <dgm:pt modelId="{96BC2C63-401A-4579-9609-3D47776B0CB0}" type="pres">
      <dgm:prSet presAssocID="{0DE7C29B-0060-4590-B521-C8F0E0F5A9EC}" presName="parentText" presStyleLbl="node1" presStyleIdx="2" presStyleCnt="6">
        <dgm:presLayoutVars>
          <dgm:chMax val="1"/>
          <dgm:bulletEnabled val="1"/>
        </dgm:presLayoutVars>
      </dgm:prSet>
      <dgm:spPr/>
    </dgm:pt>
    <dgm:pt modelId="{0676EC04-783C-45A5-80E6-914EC6B31DC1}" type="pres">
      <dgm:prSet presAssocID="{0DE7C29B-0060-4590-B521-C8F0E0F5A9EC}" presName="descendantText" presStyleLbl="alignAccFollowNode1" presStyleIdx="2" presStyleCnt="6">
        <dgm:presLayoutVars>
          <dgm:bulletEnabled val="1"/>
        </dgm:presLayoutVars>
      </dgm:prSet>
      <dgm:spPr/>
    </dgm:pt>
    <dgm:pt modelId="{C61C472D-306A-4B40-8124-2D760293C79E}" type="pres">
      <dgm:prSet presAssocID="{5337457E-F4AF-4727-84B5-C801F01FC7AD}" presName="sp" presStyleCnt="0"/>
      <dgm:spPr/>
    </dgm:pt>
    <dgm:pt modelId="{3B228F9A-F221-45B1-B9E8-0F2234B60366}" type="pres">
      <dgm:prSet presAssocID="{1BC213A1-5476-4E03-9665-5E465C1428B0}" presName="linNode" presStyleCnt="0"/>
      <dgm:spPr/>
    </dgm:pt>
    <dgm:pt modelId="{C53EA7A3-10CF-431C-ADA7-0BD12407815A}" type="pres">
      <dgm:prSet presAssocID="{1BC213A1-5476-4E03-9665-5E465C1428B0}" presName="parentText" presStyleLbl="node1" presStyleIdx="3" presStyleCnt="6">
        <dgm:presLayoutVars>
          <dgm:chMax val="1"/>
          <dgm:bulletEnabled val="1"/>
        </dgm:presLayoutVars>
      </dgm:prSet>
      <dgm:spPr/>
    </dgm:pt>
    <dgm:pt modelId="{E8A33637-C851-420B-8B5E-AE91E9917F99}" type="pres">
      <dgm:prSet presAssocID="{1BC213A1-5476-4E03-9665-5E465C1428B0}" presName="descendantText" presStyleLbl="alignAccFollowNode1" presStyleIdx="3" presStyleCnt="6">
        <dgm:presLayoutVars>
          <dgm:bulletEnabled val="1"/>
        </dgm:presLayoutVars>
      </dgm:prSet>
      <dgm:spPr/>
    </dgm:pt>
    <dgm:pt modelId="{DDED2879-7AD0-49B2-B57D-213B3ABBB898}" type="pres">
      <dgm:prSet presAssocID="{A7579798-81A7-4E80-BD8A-96ECF19A6BE1}" presName="sp" presStyleCnt="0"/>
      <dgm:spPr/>
    </dgm:pt>
    <dgm:pt modelId="{17A0E43F-C0A6-40DB-830C-3DF89F107E47}" type="pres">
      <dgm:prSet presAssocID="{25E73838-01C9-47F6-872A-4ACC8B8B53AE}" presName="linNode" presStyleCnt="0"/>
      <dgm:spPr/>
    </dgm:pt>
    <dgm:pt modelId="{364DFE70-0AE3-45B2-9FD6-67AEFB837928}" type="pres">
      <dgm:prSet presAssocID="{25E73838-01C9-47F6-872A-4ACC8B8B53AE}" presName="parentText" presStyleLbl="node1" presStyleIdx="4" presStyleCnt="6">
        <dgm:presLayoutVars>
          <dgm:chMax val="1"/>
          <dgm:bulletEnabled val="1"/>
        </dgm:presLayoutVars>
      </dgm:prSet>
      <dgm:spPr/>
    </dgm:pt>
    <dgm:pt modelId="{94383762-7FBC-4B65-B6E5-2D38CDB6328C}" type="pres">
      <dgm:prSet presAssocID="{25E73838-01C9-47F6-872A-4ACC8B8B53AE}" presName="descendantText" presStyleLbl="alignAccFollowNode1" presStyleIdx="4" presStyleCnt="6">
        <dgm:presLayoutVars>
          <dgm:bulletEnabled val="1"/>
        </dgm:presLayoutVars>
      </dgm:prSet>
      <dgm:spPr/>
    </dgm:pt>
    <dgm:pt modelId="{2A3654AA-EFEA-44BF-910D-AC320F08D3BB}" type="pres">
      <dgm:prSet presAssocID="{77CF9920-B8BD-47BD-8D2F-3478B5AD5FE3}" presName="sp" presStyleCnt="0"/>
      <dgm:spPr/>
    </dgm:pt>
    <dgm:pt modelId="{34286D3B-54D0-4FA6-8845-B6A2FCA10CB4}" type="pres">
      <dgm:prSet presAssocID="{D502C798-056E-4F73-BD22-856E8E1DDEFC}" presName="linNode" presStyleCnt="0"/>
      <dgm:spPr/>
    </dgm:pt>
    <dgm:pt modelId="{E5A4E9E1-889B-4BD6-BB46-363D5A974D04}" type="pres">
      <dgm:prSet presAssocID="{D502C798-056E-4F73-BD22-856E8E1DDEFC}" presName="parentText" presStyleLbl="node1" presStyleIdx="5" presStyleCnt="6">
        <dgm:presLayoutVars>
          <dgm:chMax val="1"/>
          <dgm:bulletEnabled val="1"/>
        </dgm:presLayoutVars>
      </dgm:prSet>
      <dgm:spPr/>
    </dgm:pt>
    <dgm:pt modelId="{6E399898-1908-40A6-A77D-110CF18B516D}" type="pres">
      <dgm:prSet presAssocID="{D502C798-056E-4F73-BD22-856E8E1DDEFC}" presName="descendantText" presStyleLbl="alignAccFollowNode1" presStyleIdx="5" presStyleCnt="6">
        <dgm:presLayoutVars>
          <dgm:bulletEnabled val="1"/>
        </dgm:presLayoutVars>
      </dgm:prSet>
      <dgm:spPr/>
    </dgm:pt>
  </dgm:ptLst>
  <dgm:cxnLst>
    <dgm:cxn modelId="{80B8A409-0552-4A8F-87D3-CF5CCEF9CED5}" srcId="{69E27BF4-9131-47C0-B5A1-7D6F613AC2DE}" destId="{25E73838-01C9-47F6-872A-4ACC8B8B53AE}" srcOrd="4" destOrd="0" parTransId="{1074FDC1-2C7E-4B09-B910-AF01DFE289CD}" sibTransId="{77CF9920-B8BD-47BD-8D2F-3478B5AD5FE3}"/>
    <dgm:cxn modelId="{B3C0570B-BC5A-422D-8F79-3C67A793F4C6}" srcId="{D502C798-056E-4F73-BD22-856E8E1DDEFC}" destId="{F16530D4-431A-42C6-AF9C-05ABC5A124DB}" srcOrd="1" destOrd="0" parTransId="{8B8B44FB-5EB2-44BF-B4C9-686BD75A79E5}" sibTransId="{03B19499-A8CF-4270-8B05-7525F05B0469}"/>
    <dgm:cxn modelId="{36AD5311-2F1F-4ECA-8065-D49978882ED5}" srcId="{69E27BF4-9131-47C0-B5A1-7D6F613AC2DE}" destId="{1BC213A1-5476-4E03-9665-5E465C1428B0}" srcOrd="3" destOrd="0" parTransId="{8A05D4F8-6F5E-4143-9D6D-6F82A366F8F5}" sibTransId="{A7579798-81A7-4E80-BD8A-96ECF19A6BE1}"/>
    <dgm:cxn modelId="{95EFB112-A0DB-4C7D-87B6-A7B7899A0C9D}" srcId="{69E27BF4-9131-47C0-B5A1-7D6F613AC2DE}" destId="{B6EC111C-15B5-41C6-9469-E91716AA459E}" srcOrd="1" destOrd="0" parTransId="{F0624063-9295-4B09-845A-F7FC47DE96A1}" sibTransId="{160555C5-6A7C-4098-9DE1-2F8EB8C7A1D9}"/>
    <dgm:cxn modelId="{E36E4314-6EA4-419C-933B-6B395F9BB000}" type="presOf" srcId="{FDB79B1E-DCF0-47A5-95FE-721C006BECBB}" destId="{6E399898-1908-40A6-A77D-110CF18B516D}" srcOrd="0" destOrd="0" presId="urn:microsoft.com/office/officeart/2005/8/layout/vList5"/>
    <dgm:cxn modelId="{53C1E017-6DA3-4404-8FFC-8419D9E57C73}" type="presOf" srcId="{C8CBA29E-1086-48D2-A67B-C8DEF6861B4E}" destId="{E8A33637-C851-420B-8B5E-AE91E9917F99}" srcOrd="0" destOrd="2" presId="urn:microsoft.com/office/officeart/2005/8/layout/vList5"/>
    <dgm:cxn modelId="{211FEC20-886B-4955-B4D5-2E94BBFA1222}" type="presOf" srcId="{B6EC111C-15B5-41C6-9469-E91716AA459E}" destId="{D26D69BA-D37C-4546-976C-C64C75DAA5C5}" srcOrd="0" destOrd="0" presId="urn:microsoft.com/office/officeart/2005/8/layout/vList5"/>
    <dgm:cxn modelId="{3931EA2B-2628-4D5B-9314-621F37FE17B7}" srcId="{B6EC111C-15B5-41C6-9469-E91716AA459E}" destId="{92CB0AE2-D865-433A-97DA-D582A96BE571}" srcOrd="1" destOrd="0" parTransId="{7BDD5E47-C8CD-473F-BA15-342AE111B462}" sibTransId="{EF5A41CA-BA8F-498C-8CB4-3690EBFE1EC7}"/>
    <dgm:cxn modelId="{C9DFAE2C-3370-449C-A03E-23FE91B92C95}" srcId="{69E27BF4-9131-47C0-B5A1-7D6F613AC2DE}" destId="{A7D12121-CDC3-4A2E-A1F2-D2074588658C}" srcOrd="0" destOrd="0" parTransId="{708C258C-AF99-4172-871B-C99D26CBC2C1}" sibTransId="{D284E78B-E8BB-44E1-94FA-4C448694E98D}"/>
    <dgm:cxn modelId="{08EEFC31-6913-4A59-9538-2190A8B7DB3F}" srcId="{0DE7C29B-0060-4590-B521-C8F0E0F5A9EC}" destId="{5D43F903-0435-4910-AFD7-967CAA5D5ECF}" srcOrd="0" destOrd="0" parTransId="{A4868C99-C92F-4E34-996D-82AC2E654431}" sibTransId="{31865A73-833C-416F-8F23-B5A83ED3AD9C}"/>
    <dgm:cxn modelId="{59179134-1B31-4D0D-BABF-1DD044C7072B}" type="presOf" srcId="{92CB0AE2-D865-433A-97DA-D582A96BE571}" destId="{AC88B185-A445-410F-8BA4-53B4D3BA4CB6}" srcOrd="0" destOrd="1" presId="urn:microsoft.com/office/officeart/2005/8/layout/vList5"/>
    <dgm:cxn modelId="{3868D73D-A80A-4BAF-8F6F-375297E2E9AE}" type="presOf" srcId="{D502C798-056E-4F73-BD22-856E8E1DDEFC}" destId="{E5A4E9E1-889B-4BD6-BB46-363D5A974D04}" srcOrd="0" destOrd="0" presId="urn:microsoft.com/office/officeart/2005/8/layout/vList5"/>
    <dgm:cxn modelId="{5B62FC5F-5927-40A5-AACF-0FCC8194C234}" srcId="{D502C798-056E-4F73-BD22-856E8E1DDEFC}" destId="{08AF69E7-7EB6-4B28-98AA-4D0E2424834F}" srcOrd="2" destOrd="0" parTransId="{4E2815F9-4EDE-4B38-88FC-4EDA74A6B77E}" sibTransId="{470D6225-AAB1-4B1C-8D1F-1874122CA4A4}"/>
    <dgm:cxn modelId="{5C284C64-4523-4F6C-9624-9C10AC4B57EB}" type="presOf" srcId="{69E27BF4-9131-47C0-B5A1-7D6F613AC2DE}" destId="{C515CB38-9156-43EE-985F-C33E0177CED6}" srcOrd="0" destOrd="0" presId="urn:microsoft.com/office/officeart/2005/8/layout/vList5"/>
    <dgm:cxn modelId="{FB88DC65-F728-46A2-8FDD-16F210525248}" type="presOf" srcId="{1BC213A1-5476-4E03-9665-5E465C1428B0}" destId="{C53EA7A3-10CF-431C-ADA7-0BD12407815A}" srcOrd="0" destOrd="0" presId="urn:microsoft.com/office/officeart/2005/8/layout/vList5"/>
    <dgm:cxn modelId="{513ACD71-8998-4CF1-9895-62E357EB84A3}" srcId="{1BC213A1-5476-4E03-9665-5E465C1428B0}" destId="{45776D5D-A3C8-47EB-B0B5-4B4C894182D1}" srcOrd="0" destOrd="0" parTransId="{3A838A21-FB65-416D-A9DD-E85D06B234B4}" sibTransId="{B3D1C26F-4DA5-41B5-B80B-7FAB6CE9B0BF}"/>
    <dgm:cxn modelId="{FDD64678-A5E9-4F63-A821-581C6A713C1F}" srcId="{69E27BF4-9131-47C0-B5A1-7D6F613AC2DE}" destId="{0DE7C29B-0060-4590-B521-C8F0E0F5A9EC}" srcOrd="2" destOrd="0" parTransId="{B4F6C11C-3EA7-4CD5-8540-7C7B4677E626}" sibTransId="{5337457E-F4AF-4727-84B5-C801F01FC7AD}"/>
    <dgm:cxn modelId="{7247237D-57C1-4B81-BC39-B69DB76FFB4A}" srcId="{69E27BF4-9131-47C0-B5A1-7D6F613AC2DE}" destId="{D502C798-056E-4F73-BD22-856E8E1DDEFC}" srcOrd="5" destOrd="0" parTransId="{1B8DEB64-0FEB-44DC-9555-C6DCDAF9D09D}" sibTransId="{19F4A76D-6DFB-4EFB-BA0D-21D4A836004F}"/>
    <dgm:cxn modelId="{E3CEEB7F-49A1-49B1-992F-10FCD5474274}" type="presOf" srcId="{45776D5D-A3C8-47EB-B0B5-4B4C894182D1}" destId="{E8A33637-C851-420B-8B5E-AE91E9917F99}" srcOrd="0" destOrd="0" presId="urn:microsoft.com/office/officeart/2005/8/layout/vList5"/>
    <dgm:cxn modelId="{04F44880-96D3-4523-B617-0F969DE50EED}" type="presOf" srcId="{F16530D4-431A-42C6-AF9C-05ABC5A124DB}" destId="{6E399898-1908-40A6-A77D-110CF18B516D}" srcOrd="0" destOrd="1" presId="urn:microsoft.com/office/officeart/2005/8/layout/vList5"/>
    <dgm:cxn modelId="{BD742F82-B336-4603-B8AD-3B826ED576F5}" srcId="{B6EC111C-15B5-41C6-9469-E91716AA459E}" destId="{7984E622-0EDB-4B28-8696-0206640B4592}" srcOrd="0" destOrd="0" parTransId="{E4A34BC3-33FC-4AFD-918C-F43DDC8FD3FD}" sibTransId="{8CD0C6B5-5F06-45A9-9C91-7460B09117AB}"/>
    <dgm:cxn modelId="{4D123C86-B5EC-45EE-8769-ABF9D52C2186}" srcId="{1BC213A1-5476-4E03-9665-5E465C1428B0}" destId="{C8CBA29E-1086-48D2-A67B-C8DEF6861B4E}" srcOrd="2" destOrd="0" parTransId="{2788C3D1-DE42-4B4C-8338-80369E9FCE19}" sibTransId="{2964009E-C3D8-415F-A48E-20F827EA9B69}"/>
    <dgm:cxn modelId="{7CA74D88-3C24-43E7-A05D-D83F869863B2}" type="presOf" srcId="{A7D12121-CDC3-4A2E-A1F2-D2074588658C}" destId="{8317C7D8-4FCB-416A-9535-C679A6A6E969}" srcOrd="0" destOrd="0" presId="urn:microsoft.com/office/officeart/2005/8/layout/vList5"/>
    <dgm:cxn modelId="{F6D3E789-AA5C-4728-BAA3-BB4A0E9BF6AF}" type="presOf" srcId="{5D43F903-0435-4910-AFD7-967CAA5D5ECF}" destId="{0676EC04-783C-45A5-80E6-914EC6B31DC1}" srcOrd="0" destOrd="0" presId="urn:microsoft.com/office/officeart/2005/8/layout/vList5"/>
    <dgm:cxn modelId="{CFEE4590-1E2A-45F0-B33A-6561F842FB17}" srcId="{1BC213A1-5476-4E03-9665-5E465C1428B0}" destId="{66D2C527-BB59-4969-9ABD-839E0940CA16}" srcOrd="1" destOrd="0" parTransId="{44D67382-A135-42A9-BB24-F20F60558208}" sibTransId="{40B8CD12-8BDD-4BA4-AB56-9145ED031C15}"/>
    <dgm:cxn modelId="{075FFF90-4449-4E8A-92F6-519225A25497}" type="presOf" srcId="{D2E20F27-B383-40DD-8EF8-9716F9E81704}" destId="{94383762-7FBC-4B65-B6E5-2D38CDB6328C}" srcOrd="0" destOrd="0" presId="urn:microsoft.com/office/officeart/2005/8/layout/vList5"/>
    <dgm:cxn modelId="{5FC4249F-C9C2-4915-A67D-14C5D89E23DA}" type="presOf" srcId="{08AF69E7-7EB6-4B28-98AA-4D0E2424834F}" destId="{6E399898-1908-40A6-A77D-110CF18B516D}" srcOrd="0" destOrd="2" presId="urn:microsoft.com/office/officeart/2005/8/layout/vList5"/>
    <dgm:cxn modelId="{CC14F79F-F199-45CC-937B-6F6E91B43CA8}" type="presOf" srcId="{25E73838-01C9-47F6-872A-4ACC8B8B53AE}" destId="{364DFE70-0AE3-45B2-9FD6-67AEFB837928}" srcOrd="0" destOrd="0" presId="urn:microsoft.com/office/officeart/2005/8/layout/vList5"/>
    <dgm:cxn modelId="{EC4FE4B4-284D-4AED-BA66-3F01301C66D9}" srcId="{A7D12121-CDC3-4A2E-A1F2-D2074588658C}" destId="{3BEE7059-4BE6-48DC-8BC4-D843DA93A1F3}" srcOrd="0" destOrd="0" parTransId="{9BC642B1-3807-40E2-BAEF-3815F4AB93F3}" sibTransId="{9F8081D0-7B25-42E3-BA6F-1D75C052A44F}"/>
    <dgm:cxn modelId="{165AB0BC-ECED-459C-8755-2E93F68CDC89}" type="presOf" srcId="{0DE7C29B-0060-4590-B521-C8F0E0F5A9EC}" destId="{96BC2C63-401A-4579-9609-3D47776B0CB0}" srcOrd="0" destOrd="0" presId="urn:microsoft.com/office/officeart/2005/8/layout/vList5"/>
    <dgm:cxn modelId="{C8F2C2BF-5540-4684-9B46-AE6057D789E3}" srcId="{D502C798-056E-4F73-BD22-856E8E1DDEFC}" destId="{FDB79B1E-DCF0-47A5-95FE-721C006BECBB}" srcOrd="0" destOrd="0" parTransId="{C851676E-CB7E-4C8D-B37E-B62D0F056C4B}" sibTransId="{A15EF16B-4989-48C9-AC1B-249D6EB716B7}"/>
    <dgm:cxn modelId="{4893C6D0-D02F-4BCB-B2BB-08CBC7B272BF}" type="presOf" srcId="{66D2C527-BB59-4969-9ABD-839E0940CA16}" destId="{E8A33637-C851-420B-8B5E-AE91E9917F99}" srcOrd="0" destOrd="1" presId="urn:microsoft.com/office/officeart/2005/8/layout/vList5"/>
    <dgm:cxn modelId="{FD8E0FEF-30FE-4DF5-B8CF-EDB88A44F385}" srcId="{25E73838-01C9-47F6-872A-4ACC8B8B53AE}" destId="{D2E20F27-B383-40DD-8EF8-9716F9E81704}" srcOrd="0" destOrd="0" parTransId="{345A1C17-CD9C-4C1C-9A90-CD7033890C4D}" sibTransId="{4496E3AF-26B4-42B2-A23E-25809A14F7EE}"/>
    <dgm:cxn modelId="{4D7715F0-1D3A-462E-995B-A9703B6B4391}" type="presOf" srcId="{7984E622-0EDB-4B28-8696-0206640B4592}" destId="{AC88B185-A445-410F-8BA4-53B4D3BA4CB6}" srcOrd="0" destOrd="0" presId="urn:microsoft.com/office/officeart/2005/8/layout/vList5"/>
    <dgm:cxn modelId="{244E9DF2-3AC1-44EB-A1B3-C5FF2A6FE6B6}" type="presOf" srcId="{3BEE7059-4BE6-48DC-8BC4-D843DA93A1F3}" destId="{9FE434A3-61AA-483C-8848-A9AA98CF4251}" srcOrd="0" destOrd="0" presId="urn:microsoft.com/office/officeart/2005/8/layout/vList5"/>
    <dgm:cxn modelId="{496BA931-91F5-489F-BE32-F7DE19222A09}" type="presParOf" srcId="{C515CB38-9156-43EE-985F-C33E0177CED6}" destId="{3AFE845D-CAFC-4A5A-8654-3896F2A66DDC}" srcOrd="0" destOrd="0" presId="urn:microsoft.com/office/officeart/2005/8/layout/vList5"/>
    <dgm:cxn modelId="{E59CB35D-F609-42C5-B107-959B2E570BE7}" type="presParOf" srcId="{3AFE845D-CAFC-4A5A-8654-3896F2A66DDC}" destId="{8317C7D8-4FCB-416A-9535-C679A6A6E969}" srcOrd="0" destOrd="0" presId="urn:microsoft.com/office/officeart/2005/8/layout/vList5"/>
    <dgm:cxn modelId="{3C7484CB-8500-4ED2-8049-9F6CC81FCE65}" type="presParOf" srcId="{3AFE845D-CAFC-4A5A-8654-3896F2A66DDC}" destId="{9FE434A3-61AA-483C-8848-A9AA98CF4251}" srcOrd="1" destOrd="0" presId="urn:microsoft.com/office/officeart/2005/8/layout/vList5"/>
    <dgm:cxn modelId="{BE970B19-0ECC-449B-84A4-D2FEC8A1ECEE}" type="presParOf" srcId="{C515CB38-9156-43EE-985F-C33E0177CED6}" destId="{4708980F-6747-4722-9E44-45598CAA1757}" srcOrd="1" destOrd="0" presId="urn:microsoft.com/office/officeart/2005/8/layout/vList5"/>
    <dgm:cxn modelId="{22D3A6A1-24CA-4076-9B73-F01DC6DC6BA4}" type="presParOf" srcId="{C515CB38-9156-43EE-985F-C33E0177CED6}" destId="{263291DF-0C92-49C8-8E2F-A67342A31F42}" srcOrd="2" destOrd="0" presId="urn:microsoft.com/office/officeart/2005/8/layout/vList5"/>
    <dgm:cxn modelId="{6A7473FC-C760-4C32-8795-0AF9836DCB61}" type="presParOf" srcId="{263291DF-0C92-49C8-8E2F-A67342A31F42}" destId="{D26D69BA-D37C-4546-976C-C64C75DAA5C5}" srcOrd="0" destOrd="0" presId="urn:microsoft.com/office/officeart/2005/8/layout/vList5"/>
    <dgm:cxn modelId="{0AD17293-4BE8-4456-AB34-A7E1AC09C2F8}" type="presParOf" srcId="{263291DF-0C92-49C8-8E2F-A67342A31F42}" destId="{AC88B185-A445-410F-8BA4-53B4D3BA4CB6}" srcOrd="1" destOrd="0" presId="urn:microsoft.com/office/officeart/2005/8/layout/vList5"/>
    <dgm:cxn modelId="{21421EA6-4A0C-4BBA-9DC6-DA52AEEE9583}" type="presParOf" srcId="{C515CB38-9156-43EE-985F-C33E0177CED6}" destId="{60EF211D-988C-4DAE-A911-02C9401B5662}" srcOrd="3" destOrd="0" presId="urn:microsoft.com/office/officeart/2005/8/layout/vList5"/>
    <dgm:cxn modelId="{75028A40-6562-447C-95F2-2FC83E4A531A}" type="presParOf" srcId="{C515CB38-9156-43EE-985F-C33E0177CED6}" destId="{1F6F18B7-6474-4D29-A892-2B7B7EC91C55}" srcOrd="4" destOrd="0" presId="urn:microsoft.com/office/officeart/2005/8/layout/vList5"/>
    <dgm:cxn modelId="{6373D3CD-20ED-459E-AFAB-005E993928AE}" type="presParOf" srcId="{1F6F18B7-6474-4D29-A892-2B7B7EC91C55}" destId="{96BC2C63-401A-4579-9609-3D47776B0CB0}" srcOrd="0" destOrd="0" presId="urn:microsoft.com/office/officeart/2005/8/layout/vList5"/>
    <dgm:cxn modelId="{A83FC69A-49A9-4FC5-B324-743B2197BD20}" type="presParOf" srcId="{1F6F18B7-6474-4D29-A892-2B7B7EC91C55}" destId="{0676EC04-783C-45A5-80E6-914EC6B31DC1}" srcOrd="1" destOrd="0" presId="urn:microsoft.com/office/officeart/2005/8/layout/vList5"/>
    <dgm:cxn modelId="{6B12DFEF-124A-4CBE-B1BC-5CC44252B0BC}" type="presParOf" srcId="{C515CB38-9156-43EE-985F-C33E0177CED6}" destId="{C61C472D-306A-4B40-8124-2D760293C79E}" srcOrd="5" destOrd="0" presId="urn:microsoft.com/office/officeart/2005/8/layout/vList5"/>
    <dgm:cxn modelId="{385095FA-6E0C-4065-A32D-77DD8041C00E}" type="presParOf" srcId="{C515CB38-9156-43EE-985F-C33E0177CED6}" destId="{3B228F9A-F221-45B1-B9E8-0F2234B60366}" srcOrd="6" destOrd="0" presId="urn:microsoft.com/office/officeart/2005/8/layout/vList5"/>
    <dgm:cxn modelId="{7FB76F6E-CABF-4600-B537-44FA8B07E095}" type="presParOf" srcId="{3B228F9A-F221-45B1-B9E8-0F2234B60366}" destId="{C53EA7A3-10CF-431C-ADA7-0BD12407815A}" srcOrd="0" destOrd="0" presId="urn:microsoft.com/office/officeart/2005/8/layout/vList5"/>
    <dgm:cxn modelId="{589F950F-7BB1-45E1-82CA-30BED30B1675}" type="presParOf" srcId="{3B228F9A-F221-45B1-B9E8-0F2234B60366}" destId="{E8A33637-C851-420B-8B5E-AE91E9917F99}" srcOrd="1" destOrd="0" presId="urn:microsoft.com/office/officeart/2005/8/layout/vList5"/>
    <dgm:cxn modelId="{D8203E18-AC14-4667-B3DA-B6FF10FC2EA0}" type="presParOf" srcId="{C515CB38-9156-43EE-985F-C33E0177CED6}" destId="{DDED2879-7AD0-49B2-B57D-213B3ABBB898}" srcOrd="7" destOrd="0" presId="urn:microsoft.com/office/officeart/2005/8/layout/vList5"/>
    <dgm:cxn modelId="{38FDEEE5-B26C-450C-8441-B10E337EC9D1}" type="presParOf" srcId="{C515CB38-9156-43EE-985F-C33E0177CED6}" destId="{17A0E43F-C0A6-40DB-830C-3DF89F107E47}" srcOrd="8" destOrd="0" presId="urn:microsoft.com/office/officeart/2005/8/layout/vList5"/>
    <dgm:cxn modelId="{F4B3DD88-8C18-4B88-9DC3-CAF33D8F6CB9}" type="presParOf" srcId="{17A0E43F-C0A6-40DB-830C-3DF89F107E47}" destId="{364DFE70-0AE3-45B2-9FD6-67AEFB837928}" srcOrd="0" destOrd="0" presId="urn:microsoft.com/office/officeart/2005/8/layout/vList5"/>
    <dgm:cxn modelId="{5C6C4E74-2410-4523-A304-C1D4875FB7B9}" type="presParOf" srcId="{17A0E43F-C0A6-40DB-830C-3DF89F107E47}" destId="{94383762-7FBC-4B65-B6E5-2D38CDB6328C}" srcOrd="1" destOrd="0" presId="urn:microsoft.com/office/officeart/2005/8/layout/vList5"/>
    <dgm:cxn modelId="{165EC420-8BDD-45D9-B489-21F7549746E1}" type="presParOf" srcId="{C515CB38-9156-43EE-985F-C33E0177CED6}" destId="{2A3654AA-EFEA-44BF-910D-AC320F08D3BB}" srcOrd="9" destOrd="0" presId="urn:microsoft.com/office/officeart/2005/8/layout/vList5"/>
    <dgm:cxn modelId="{2A359C96-670B-48DA-A85D-7CE40B9D46F1}" type="presParOf" srcId="{C515CB38-9156-43EE-985F-C33E0177CED6}" destId="{34286D3B-54D0-4FA6-8845-B6A2FCA10CB4}" srcOrd="10" destOrd="0" presId="urn:microsoft.com/office/officeart/2005/8/layout/vList5"/>
    <dgm:cxn modelId="{6D226246-A775-427C-A681-53142BAF4E0C}" type="presParOf" srcId="{34286D3B-54D0-4FA6-8845-B6A2FCA10CB4}" destId="{E5A4E9E1-889B-4BD6-BB46-363D5A974D04}" srcOrd="0" destOrd="0" presId="urn:microsoft.com/office/officeart/2005/8/layout/vList5"/>
    <dgm:cxn modelId="{01AE795B-2000-49B4-B6BB-0584681ECAA2}" type="presParOf" srcId="{34286D3B-54D0-4FA6-8845-B6A2FCA10CB4}" destId="{6E399898-1908-40A6-A77D-110CF18B516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9E27BF4-9131-47C0-B5A1-7D6F613AC2DE}"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IN"/>
        </a:p>
      </dgm:t>
    </dgm:pt>
    <dgm:pt modelId="{F0EA4701-7437-40FB-B94D-ED49D60D89B3}">
      <dgm:prSet phldrT="[Text]"/>
      <dgm:spPr>
        <a:xfrm>
          <a:off x="0" y="1070182"/>
          <a:ext cx="11668126" cy="383760"/>
        </a:xfrm>
        <a:solidFill>
          <a:srgbClr val="0530AD"/>
        </a:solidFill>
        <a:ln w="12700" cap="flat" cmpd="sng" algn="ctr">
          <a:solidFill>
            <a:srgbClr val="E7E6E6">
              <a:hueOff val="0"/>
              <a:satOff val="0"/>
              <a:lumOff val="0"/>
              <a:alphaOff val="0"/>
            </a:srgbClr>
          </a:solidFill>
          <a:prstDash val="solid"/>
          <a:miter lim="800000"/>
        </a:ln>
        <a:effectLst/>
      </dgm:spPr>
      <dgm:t>
        <a:bodyPr/>
        <a:lstStyle/>
        <a:p>
          <a:pPr algn="ctr">
            <a:buNone/>
          </a:pPr>
          <a:r>
            <a:rPr lang="en-IN" b="1" dirty="0">
              <a:solidFill>
                <a:schemeClr val="bg2"/>
              </a:solidFill>
              <a:latin typeface="IBM Plex Sans" panose="020B0503050203000203" pitchFamily="34" charset="0"/>
              <a:ea typeface="+mn-ea"/>
              <a:cs typeface="+mn-cs"/>
            </a:rPr>
            <a:t>Team Structure</a:t>
          </a:r>
        </a:p>
      </dgm:t>
    </dgm:pt>
    <dgm:pt modelId="{9A6FCCDB-33B8-4E99-8D35-473749780105}" type="parTrans" cxnId="{1B485C96-5000-4D8C-9DDB-17C5F2D3D7A8}">
      <dgm:prSet/>
      <dgm:spPr/>
      <dgm:t>
        <a:bodyPr/>
        <a:lstStyle/>
        <a:p>
          <a:endParaRPr lang="en-IN"/>
        </a:p>
      </dgm:t>
    </dgm:pt>
    <dgm:pt modelId="{E3231341-5C71-4EAE-BBE9-CF717EC297D0}" type="sibTrans" cxnId="{1B485C96-5000-4D8C-9DDB-17C5F2D3D7A8}">
      <dgm:prSet/>
      <dgm:spPr/>
      <dgm:t>
        <a:bodyPr/>
        <a:lstStyle/>
        <a:p>
          <a:endParaRPr lang="en-IN"/>
        </a:p>
      </dgm:t>
    </dgm:pt>
    <dgm:pt modelId="{02481342-2AA6-4276-84C0-D7CF4802AF0C}">
      <dgm:prSet phldrT="[Text]"/>
      <dgm:spPr>
        <a:xfrm>
          <a:off x="0" y="1718902"/>
          <a:ext cx="11668126" cy="383760"/>
        </a:xfrm>
        <a:solidFill>
          <a:srgbClr val="0530AD"/>
        </a:solidFill>
        <a:ln w="12700" cap="flat" cmpd="sng" algn="ctr">
          <a:solidFill>
            <a:srgbClr val="E7E6E6">
              <a:hueOff val="0"/>
              <a:satOff val="0"/>
              <a:lumOff val="0"/>
              <a:alphaOff val="0"/>
            </a:srgbClr>
          </a:solidFill>
          <a:prstDash val="solid"/>
          <a:miter lim="800000"/>
        </a:ln>
        <a:effectLst/>
      </dgm:spPr>
      <dgm:t>
        <a:bodyPr/>
        <a:lstStyle/>
        <a:p>
          <a:pPr algn="ctr">
            <a:buNone/>
          </a:pPr>
          <a:r>
            <a:rPr lang="en-IN" b="1" dirty="0">
              <a:solidFill>
                <a:schemeClr val="bg2"/>
              </a:solidFill>
              <a:latin typeface="IBM Plex Sans" panose="020B0503050203000203" pitchFamily="34" charset="0"/>
              <a:ea typeface="+mn-ea"/>
              <a:cs typeface="+mn-cs"/>
            </a:rPr>
            <a:t>Fast Changing Services</a:t>
          </a:r>
        </a:p>
      </dgm:t>
    </dgm:pt>
    <dgm:pt modelId="{327077FA-ACBD-4181-ACB3-AD0647BE4D0E}" type="parTrans" cxnId="{83D72D5B-EE49-486F-9E16-7B72EA548FDD}">
      <dgm:prSet/>
      <dgm:spPr/>
      <dgm:t>
        <a:bodyPr/>
        <a:lstStyle/>
        <a:p>
          <a:endParaRPr lang="en-IN"/>
        </a:p>
      </dgm:t>
    </dgm:pt>
    <dgm:pt modelId="{38A68827-84B2-4F07-88D4-FCDFD624E73B}" type="sibTrans" cxnId="{83D72D5B-EE49-486F-9E16-7B72EA548FDD}">
      <dgm:prSet/>
      <dgm:spPr/>
      <dgm:t>
        <a:bodyPr/>
        <a:lstStyle/>
        <a:p>
          <a:endParaRPr lang="en-IN"/>
        </a:p>
      </dgm:t>
    </dgm:pt>
    <dgm:pt modelId="{C7E5105B-C595-4825-9F97-0C5E3DDAE02E}">
      <dgm:prSet phldrT="[Text]"/>
      <dgm:spPr>
        <a:xfrm>
          <a:off x="0" y="2102662"/>
          <a:ext cx="11668126" cy="264960"/>
        </a:xfrm>
        <a:solidFill>
          <a:srgbClr val="0530AD"/>
        </a:solidFill>
        <a:ln>
          <a:noFill/>
        </a:ln>
        <a:effectLst/>
      </dgm:spPr>
      <dgm:t>
        <a:bodyPr/>
        <a:lstStyle/>
        <a:p>
          <a:pPr algn="l">
            <a:buNone/>
          </a:pPr>
          <a:r>
            <a:rPr lang="en-IN" dirty="0">
              <a:solidFill>
                <a:schemeClr val="bg2"/>
              </a:solidFill>
              <a:latin typeface="IBM Plex Sans" panose="020B0503050203000203" pitchFamily="34" charset="0"/>
              <a:ea typeface="+mn-ea"/>
              <a:cs typeface="+mn-cs"/>
            </a:rPr>
            <a:t>Services that have large pace of change</a:t>
          </a:r>
        </a:p>
      </dgm:t>
    </dgm:pt>
    <dgm:pt modelId="{7A842C78-1CB4-412D-80EA-137C9730D201}" type="parTrans" cxnId="{E45CA67D-36CD-4F9C-96E7-1C10DE94646D}">
      <dgm:prSet/>
      <dgm:spPr/>
      <dgm:t>
        <a:bodyPr/>
        <a:lstStyle/>
        <a:p>
          <a:endParaRPr lang="en-IN"/>
        </a:p>
      </dgm:t>
    </dgm:pt>
    <dgm:pt modelId="{25A10CFC-620D-4E9E-9F67-8613BC3BA698}" type="sibTrans" cxnId="{E45CA67D-36CD-4F9C-96E7-1C10DE94646D}">
      <dgm:prSet/>
      <dgm:spPr/>
      <dgm:t>
        <a:bodyPr/>
        <a:lstStyle/>
        <a:p>
          <a:endParaRPr lang="en-IN"/>
        </a:p>
      </dgm:t>
    </dgm:pt>
    <dgm:pt modelId="{73E3203C-DCA7-4117-AA22-6CF5761B6960}">
      <dgm:prSet phldrT="[Text]"/>
      <dgm:spPr>
        <a:xfrm>
          <a:off x="0" y="3665062"/>
          <a:ext cx="11668126" cy="383760"/>
        </a:xfrm>
        <a:solidFill>
          <a:srgbClr val="0530AD"/>
        </a:solidFill>
        <a:ln w="12700" cap="flat" cmpd="sng" algn="ctr">
          <a:solidFill>
            <a:srgbClr val="E7E6E6">
              <a:hueOff val="0"/>
              <a:satOff val="0"/>
              <a:lumOff val="0"/>
              <a:alphaOff val="0"/>
            </a:srgbClr>
          </a:solidFill>
          <a:prstDash val="solid"/>
          <a:miter lim="800000"/>
        </a:ln>
        <a:effectLst/>
      </dgm:spPr>
      <dgm:t>
        <a:bodyPr/>
        <a:lstStyle/>
        <a:p>
          <a:pPr algn="ctr">
            <a:buNone/>
          </a:pPr>
          <a:r>
            <a:rPr lang="en-IN" b="1" dirty="0">
              <a:solidFill>
                <a:schemeClr val="bg2"/>
              </a:solidFill>
              <a:latin typeface="IBM Plex Sans" panose="020B0503050203000203" pitchFamily="34" charset="0"/>
              <a:ea typeface="+mn-ea"/>
              <a:cs typeface="+mn-cs"/>
            </a:rPr>
            <a:t>Services with Major Business Value</a:t>
          </a:r>
        </a:p>
      </dgm:t>
    </dgm:pt>
    <dgm:pt modelId="{8DFC4F83-CB98-49D8-A272-C5D5CE10F91B}" type="parTrans" cxnId="{467B19FE-18A4-441C-BEB6-5A959691F4F7}">
      <dgm:prSet/>
      <dgm:spPr/>
      <dgm:t>
        <a:bodyPr/>
        <a:lstStyle/>
        <a:p>
          <a:endParaRPr lang="en-IN"/>
        </a:p>
      </dgm:t>
    </dgm:pt>
    <dgm:pt modelId="{65DA378F-F89F-40B2-B0E6-93960DFFF3AB}" type="sibTrans" cxnId="{467B19FE-18A4-441C-BEB6-5A959691F4F7}">
      <dgm:prSet/>
      <dgm:spPr/>
      <dgm:t>
        <a:bodyPr/>
        <a:lstStyle/>
        <a:p>
          <a:endParaRPr lang="en-IN"/>
        </a:p>
      </dgm:t>
    </dgm:pt>
    <dgm:pt modelId="{2F699B6D-962E-4630-A45D-0462349CFCA6}">
      <dgm:prSet phldrT="[Text]"/>
      <dgm:spPr>
        <a:xfrm>
          <a:off x="0" y="4048822"/>
          <a:ext cx="11668126" cy="264960"/>
        </a:xfrm>
        <a:solidFill>
          <a:srgbClr val="0530AD"/>
        </a:solidFill>
        <a:ln>
          <a:noFill/>
        </a:ln>
        <a:effectLst/>
      </dgm:spPr>
      <dgm:t>
        <a:bodyPr/>
        <a:lstStyle/>
        <a:p>
          <a:pPr algn="l">
            <a:buNone/>
          </a:pPr>
          <a:r>
            <a:rPr lang="en-IN" dirty="0">
              <a:solidFill>
                <a:schemeClr val="bg2"/>
              </a:solidFill>
              <a:latin typeface="IBM Plex Sans" panose="020B0503050203000203" pitchFamily="34" charset="0"/>
              <a:ea typeface="+mn-ea"/>
              <a:cs typeface="+mn-cs"/>
            </a:rPr>
            <a:t>Services that form the core focus of</a:t>
          </a:r>
        </a:p>
      </dgm:t>
    </dgm:pt>
    <dgm:pt modelId="{CA635B26-D450-4AF7-B85A-5F1458DEDEE5}" type="parTrans" cxnId="{CE55785D-5D6C-4346-AAF1-3CB733D414B0}">
      <dgm:prSet/>
      <dgm:spPr/>
      <dgm:t>
        <a:bodyPr/>
        <a:lstStyle/>
        <a:p>
          <a:endParaRPr lang="en-IN"/>
        </a:p>
      </dgm:t>
    </dgm:pt>
    <dgm:pt modelId="{5A4C4EE3-59DF-4B98-88D9-86A156EAA7DA}" type="sibTrans" cxnId="{CE55785D-5D6C-4346-AAF1-3CB733D414B0}">
      <dgm:prSet/>
      <dgm:spPr/>
      <dgm:t>
        <a:bodyPr/>
        <a:lstStyle/>
        <a:p>
          <a:endParaRPr lang="en-IN"/>
        </a:p>
      </dgm:t>
    </dgm:pt>
    <dgm:pt modelId="{8B608299-1E4D-4144-82BE-FDE3245FD2F6}">
      <dgm:prSet phldrT="[Text]"/>
      <dgm:spPr>
        <a:xfrm>
          <a:off x="0" y="4313782"/>
          <a:ext cx="11668126" cy="383760"/>
        </a:xfrm>
        <a:solidFill>
          <a:srgbClr val="0530AD"/>
        </a:solidFill>
        <a:ln w="12700" cap="flat" cmpd="sng" algn="ctr">
          <a:solidFill>
            <a:srgbClr val="E7E6E6">
              <a:hueOff val="0"/>
              <a:satOff val="0"/>
              <a:lumOff val="0"/>
              <a:alphaOff val="0"/>
            </a:srgbClr>
          </a:solidFill>
          <a:prstDash val="solid"/>
          <a:miter lim="800000"/>
        </a:ln>
        <a:effectLst/>
      </dgm:spPr>
      <dgm:t>
        <a:bodyPr/>
        <a:lstStyle/>
        <a:p>
          <a:pPr algn="ctr">
            <a:buNone/>
          </a:pPr>
          <a:r>
            <a:rPr lang="en-IN" b="1" dirty="0">
              <a:solidFill>
                <a:schemeClr val="bg2"/>
              </a:solidFill>
              <a:latin typeface="IBM Plex Sans" panose="020B0503050203000203" pitchFamily="34" charset="0"/>
              <a:ea typeface="+mn-ea"/>
              <a:cs typeface="+mn-cs"/>
            </a:rPr>
            <a:t>Database</a:t>
          </a:r>
        </a:p>
      </dgm:t>
    </dgm:pt>
    <dgm:pt modelId="{1BB3A44E-68E9-4372-93E5-4E4B8105103C}" type="parTrans" cxnId="{DFB99EE8-F1E5-4E8B-ABB1-DB43318D4E1C}">
      <dgm:prSet/>
      <dgm:spPr/>
      <dgm:t>
        <a:bodyPr/>
        <a:lstStyle/>
        <a:p>
          <a:endParaRPr lang="en-IN"/>
        </a:p>
      </dgm:t>
    </dgm:pt>
    <dgm:pt modelId="{CE6973F8-6400-492D-BA8A-0CD55283E26A}" type="sibTrans" cxnId="{DFB99EE8-F1E5-4E8B-ABB1-DB43318D4E1C}">
      <dgm:prSet/>
      <dgm:spPr/>
      <dgm:t>
        <a:bodyPr/>
        <a:lstStyle/>
        <a:p>
          <a:endParaRPr lang="en-IN"/>
        </a:p>
      </dgm:t>
    </dgm:pt>
    <dgm:pt modelId="{3F1ED961-F2A4-40A6-B096-B834C4CDA473}">
      <dgm:prSet phldrT="[Text]"/>
      <dgm:spPr>
        <a:xfrm>
          <a:off x="0" y="4697542"/>
          <a:ext cx="11668126" cy="414000"/>
        </a:xfrm>
        <a:solidFill>
          <a:srgbClr val="0530AD"/>
        </a:solidFill>
        <a:ln>
          <a:noFill/>
        </a:ln>
        <a:effectLst/>
      </dgm:spPr>
      <dgm:t>
        <a:bodyPr/>
        <a:lstStyle/>
        <a:p>
          <a:pPr algn="l">
            <a:buChar char="•"/>
          </a:pPr>
          <a:r>
            <a:rPr lang="en-IN" dirty="0">
              <a:solidFill>
                <a:schemeClr val="bg2"/>
              </a:solidFill>
              <a:latin typeface="IBM Plex Sans" panose="020B0503050203000203" pitchFamily="34" charset="0"/>
              <a:ea typeface="+mn-ea"/>
              <a:cs typeface="+mn-cs"/>
            </a:rPr>
            <a:t>This is the most complex dependency to solve.</a:t>
          </a:r>
        </a:p>
      </dgm:t>
    </dgm:pt>
    <dgm:pt modelId="{DB3044E8-B923-43FA-BC65-FC356550C0A9}" type="parTrans" cxnId="{CC6C47E2-19F2-49DB-A18C-8A9A9ECF0203}">
      <dgm:prSet/>
      <dgm:spPr/>
      <dgm:t>
        <a:bodyPr/>
        <a:lstStyle/>
        <a:p>
          <a:endParaRPr lang="en-IN"/>
        </a:p>
      </dgm:t>
    </dgm:pt>
    <dgm:pt modelId="{76382D6B-98A5-4BEC-A146-ECE6F3FDA225}" type="sibTrans" cxnId="{CC6C47E2-19F2-49DB-A18C-8A9A9ECF0203}">
      <dgm:prSet/>
      <dgm:spPr/>
      <dgm:t>
        <a:bodyPr/>
        <a:lstStyle/>
        <a:p>
          <a:endParaRPr lang="en-IN"/>
        </a:p>
      </dgm:t>
    </dgm:pt>
    <dgm:pt modelId="{8756C059-0050-41B9-B2E8-24DFE0DFFFCA}">
      <dgm:prSet phldrT="[Text]"/>
      <dgm:spPr>
        <a:xfrm>
          <a:off x="0" y="4697542"/>
          <a:ext cx="11668126" cy="414000"/>
        </a:xfrm>
        <a:solidFill>
          <a:srgbClr val="0530AD"/>
        </a:solidFill>
        <a:ln>
          <a:noFill/>
        </a:ln>
        <a:effectLst/>
      </dgm:spPr>
      <dgm:t>
        <a:bodyPr/>
        <a:lstStyle/>
        <a:p>
          <a:pPr algn="l">
            <a:buChar char="•"/>
          </a:pPr>
          <a:r>
            <a:rPr lang="en-IN" dirty="0">
              <a:solidFill>
                <a:schemeClr val="bg2"/>
              </a:solidFill>
              <a:latin typeface="IBM Plex Sans" panose="020B0503050203000203" pitchFamily="34" charset="0"/>
              <a:ea typeface="+mn-ea"/>
              <a:cs typeface="+mn-cs"/>
            </a:rPr>
            <a:t>Services that would mean clean separation of database are golden and should be found early.</a:t>
          </a:r>
        </a:p>
      </dgm:t>
    </dgm:pt>
    <dgm:pt modelId="{80193BE4-EAB3-4897-8807-F4CF26206D33}" type="parTrans" cxnId="{4FD071F2-4CD8-4275-9B8D-F9921D353A06}">
      <dgm:prSet/>
      <dgm:spPr/>
      <dgm:t>
        <a:bodyPr/>
        <a:lstStyle/>
        <a:p>
          <a:endParaRPr lang="en-IN"/>
        </a:p>
      </dgm:t>
    </dgm:pt>
    <dgm:pt modelId="{9626681A-D77C-43F3-940F-2B95786E9AEE}" type="sibTrans" cxnId="{4FD071F2-4CD8-4275-9B8D-F9921D353A06}">
      <dgm:prSet/>
      <dgm:spPr/>
      <dgm:t>
        <a:bodyPr/>
        <a:lstStyle/>
        <a:p>
          <a:endParaRPr lang="en-IN"/>
        </a:p>
      </dgm:t>
    </dgm:pt>
    <dgm:pt modelId="{330DE3E2-F824-4316-9EC5-38895B4B206F}">
      <dgm:prSet phldrT="[Text]"/>
      <dgm:spPr>
        <a:xfrm>
          <a:off x="0" y="5111542"/>
          <a:ext cx="11668126" cy="383760"/>
        </a:xfrm>
        <a:solidFill>
          <a:srgbClr val="0530AD"/>
        </a:solidFill>
        <a:ln w="12700" cap="flat" cmpd="sng" algn="ctr">
          <a:solidFill>
            <a:srgbClr val="E7E6E6">
              <a:hueOff val="0"/>
              <a:satOff val="0"/>
              <a:lumOff val="0"/>
              <a:alphaOff val="0"/>
            </a:srgbClr>
          </a:solidFill>
          <a:prstDash val="solid"/>
          <a:miter lim="800000"/>
        </a:ln>
        <a:effectLst/>
      </dgm:spPr>
      <dgm:t>
        <a:bodyPr/>
        <a:lstStyle/>
        <a:p>
          <a:pPr algn="ctr">
            <a:buNone/>
          </a:pPr>
          <a:r>
            <a:rPr lang="en-IN" b="1" dirty="0">
              <a:solidFill>
                <a:schemeClr val="bg2"/>
              </a:solidFill>
              <a:latin typeface="IBM Plex Sans" panose="020B0503050203000203" pitchFamily="34" charset="0"/>
              <a:ea typeface="+mn-ea"/>
              <a:cs typeface="+mn-cs"/>
            </a:rPr>
            <a:t>Other Factors</a:t>
          </a:r>
        </a:p>
      </dgm:t>
    </dgm:pt>
    <dgm:pt modelId="{E81110D8-CB9B-4D92-AC76-BABBD0A50053}" type="parTrans" cxnId="{25FA8A95-72F7-4445-9A18-ECA386F0A814}">
      <dgm:prSet/>
      <dgm:spPr/>
      <dgm:t>
        <a:bodyPr/>
        <a:lstStyle/>
        <a:p>
          <a:endParaRPr lang="en-IN"/>
        </a:p>
      </dgm:t>
    </dgm:pt>
    <dgm:pt modelId="{B044E6FF-8BED-483C-A660-A66AA41F701D}" type="sibTrans" cxnId="{25FA8A95-72F7-4445-9A18-ECA386F0A814}">
      <dgm:prSet/>
      <dgm:spPr/>
      <dgm:t>
        <a:bodyPr/>
        <a:lstStyle/>
        <a:p>
          <a:endParaRPr lang="en-IN"/>
        </a:p>
      </dgm:t>
    </dgm:pt>
    <dgm:pt modelId="{28EED1DA-D1B9-42EC-B6AD-48AD91B23E54}">
      <dgm:prSet phldrT="[Text]"/>
      <dgm:spPr>
        <a:xfrm>
          <a:off x="0" y="5495302"/>
          <a:ext cx="11668126" cy="629280"/>
        </a:xfrm>
        <a:solidFill>
          <a:srgbClr val="0530AD"/>
        </a:solidFill>
        <a:ln>
          <a:noFill/>
        </a:ln>
        <a:effectLst/>
      </dgm:spPr>
      <dgm:t>
        <a:bodyPr/>
        <a:lstStyle/>
        <a:p>
          <a:pPr algn="l">
            <a:buChar char="•"/>
          </a:pPr>
          <a:r>
            <a:rPr lang="en-IN" dirty="0">
              <a:solidFill>
                <a:schemeClr val="bg2"/>
              </a:solidFill>
              <a:latin typeface="IBM Plex Sans" panose="020B0503050203000203" pitchFamily="34" charset="0"/>
              <a:ea typeface="+mn-ea"/>
              <a:cs typeface="+mn-cs"/>
            </a:rPr>
            <a:t>Data Security (GDPR, HIPPA, and so on)</a:t>
          </a:r>
        </a:p>
      </dgm:t>
    </dgm:pt>
    <dgm:pt modelId="{3397C117-B94E-4DAB-BD69-23724612F39C}" type="parTrans" cxnId="{3FB7EAB6-736B-4AF8-A0C9-99AF17C2F90E}">
      <dgm:prSet/>
      <dgm:spPr/>
      <dgm:t>
        <a:bodyPr/>
        <a:lstStyle/>
        <a:p>
          <a:endParaRPr lang="en-IN"/>
        </a:p>
      </dgm:t>
    </dgm:pt>
    <dgm:pt modelId="{CADF25BA-3BF1-49EE-9A1B-842E5DD0D751}" type="sibTrans" cxnId="{3FB7EAB6-736B-4AF8-A0C9-99AF17C2F90E}">
      <dgm:prSet/>
      <dgm:spPr/>
      <dgm:t>
        <a:bodyPr/>
        <a:lstStyle/>
        <a:p>
          <a:endParaRPr lang="en-IN"/>
        </a:p>
      </dgm:t>
    </dgm:pt>
    <dgm:pt modelId="{30D78C6E-713C-4521-BCA9-CCF507A9C216}">
      <dgm:prSet phldrT="[Text]"/>
      <dgm:spPr>
        <a:xfrm>
          <a:off x="0" y="5495302"/>
          <a:ext cx="11668126" cy="629280"/>
        </a:xfrm>
        <a:solidFill>
          <a:srgbClr val="0530AD"/>
        </a:solidFill>
        <a:ln>
          <a:noFill/>
        </a:ln>
        <a:effectLst/>
      </dgm:spPr>
      <dgm:t>
        <a:bodyPr/>
        <a:lstStyle/>
        <a:p>
          <a:pPr algn="l">
            <a:buChar char="•"/>
          </a:pPr>
          <a:r>
            <a:rPr lang="en-IN" dirty="0">
              <a:solidFill>
                <a:schemeClr val="bg2"/>
              </a:solidFill>
              <a:latin typeface="IBM Plex Sans" panose="020B0503050203000203" pitchFamily="34" charset="0"/>
              <a:ea typeface="+mn-ea"/>
              <a:cs typeface="+mn-cs"/>
            </a:rPr>
            <a:t>Monitoring and observability need</a:t>
          </a:r>
        </a:p>
      </dgm:t>
    </dgm:pt>
    <dgm:pt modelId="{37EEBAD6-C725-4069-9C11-A3ABC63859FC}" type="parTrans" cxnId="{C05FA74E-0218-4FD3-BC51-75EEA5F3EACD}">
      <dgm:prSet/>
      <dgm:spPr/>
      <dgm:t>
        <a:bodyPr/>
        <a:lstStyle/>
        <a:p>
          <a:endParaRPr lang="en-IN"/>
        </a:p>
      </dgm:t>
    </dgm:pt>
    <dgm:pt modelId="{AF5FEFC7-C55A-40DD-837D-9A82E1CFB4BB}" type="sibTrans" cxnId="{C05FA74E-0218-4FD3-BC51-75EEA5F3EACD}">
      <dgm:prSet/>
      <dgm:spPr/>
      <dgm:t>
        <a:bodyPr/>
        <a:lstStyle/>
        <a:p>
          <a:endParaRPr lang="en-IN"/>
        </a:p>
      </dgm:t>
    </dgm:pt>
    <dgm:pt modelId="{C9CA34A9-6D17-4CD2-B6E6-ACD28A5D418E}">
      <dgm:prSet phldrT="[Text]"/>
      <dgm:spPr>
        <a:xfrm>
          <a:off x="0" y="5495302"/>
          <a:ext cx="11668126" cy="629280"/>
        </a:xfrm>
        <a:solidFill>
          <a:srgbClr val="0530AD"/>
        </a:solidFill>
        <a:ln>
          <a:noFill/>
        </a:ln>
        <a:effectLst/>
      </dgm:spPr>
      <dgm:t>
        <a:bodyPr/>
        <a:lstStyle/>
        <a:p>
          <a:pPr algn="l">
            <a:buChar char="•"/>
          </a:pPr>
          <a:r>
            <a:rPr lang="en-IN" dirty="0">
              <a:solidFill>
                <a:schemeClr val="bg2"/>
              </a:solidFill>
              <a:latin typeface="IBM Plex Sans" panose="020B0503050203000203" pitchFamily="34" charset="0"/>
              <a:ea typeface="+mn-ea"/>
              <a:cs typeface="+mn-cs"/>
            </a:rPr>
            <a:t>Canary type requirement</a:t>
          </a:r>
        </a:p>
      </dgm:t>
    </dgm:pt>
    <dgm:pt modelId="{E45EB530-80C3-47C6-BCF2-2E7EE0DF8629}" type="parTrans" cxnId="{2C9898A7-4A2D-4ACE-825F-2EA6C913261B}">
      <dgm:prSet/>
      <dgm:spPr/>
      <dgm:t>
        <a:bodyPr/>
        <a:lstStyle/>
        <a:p>
          <a:endParaRPr lang="en-IN"/>
        </a:p>
      </dgm:t>
    </dgm:pt>
    <dgm:pt modelId="{64A215BA-7601-4C58-9EA7-CB2E7685F15D}" type="sibTrans" cxnId="{2C9898A7-4A2D-4ACE-825F-2EA6C913261B}">
      <dgm:prSet/>
      <dgm:spPr/>
      <dgm:t>
        <a:bodyPr/>
        <a:lstStyle/>
        <a:p>
          <a:endParaRPr lang="en-IN"/>
        </a:p>
      </dgm:t>
    </dgm:pt>
    <dgm:pt modelId="{AFDBE741-7D71-474C-B643-BE8794335CC3}">
      <dgm:prSet phldrT="[Text]"/>
      <dgm:spPr>
        <a:xfrm>
          <a:off x="0" y="57142"/>
          <a:ext cx="11668126" cy="383760"/>
        </a:xfrm>
        <a:solidFill>
          <a:srgbClr val="0530AD"/>
        </a:solidFill>
        <a:ln w="12700" cap="flat" cmpd="sng" algn="ctr">
          <a:solidFill>
            <a:srgbClr val="E7E6E6">
              <a:hueOff val="0"/>
              <a:satOff val="0"/>
              <a:lumOff val="0"/>
              <a:alphaOff val="0"/>
            </a:srgbClr>
          </a:solidFill>
          <a:prstDash val="solid"/>
          <a:miter lim="800000"/>
        </a:ln>
        <a:effectLst/>
      </dgm:spPr>
      <dgm:t>
        <a:bodyPr/>
        <a:lstStyle/>
        <a:p>
          <a:pPr algn="ctr">
            <a:buNone/>
          </a:pPr>
          <a:r>
            <a:rPr lang="en-IN" b="1" dirty="0">
              <a:solidFill>
                <a:schemeClr val="bg2"/>
              </a:solidFill>
              <a:latin typeface="IBM Plex Sans" panose="020B0503050203000203" pitchFamily="34" charset="0"/>
              <a:ea typeface="+mn-ea"/>
              <a:cs typeface="+mn-cs"/>
            </a:rPr>
            <a:t>Simplicity</a:t>
          </a:r>
        </a:p>
      </dgm:t>
    </dgm:pt>
    <dgm:pt modelId="{AF16CC1C-5BD1-4069-9A70-598C0D7279D5}" type="parTrans" cxnId="{6E742F07-3B3B-46DD-A40D-AF13DCC7AB51}">
      <dgm:prSet/>
      <dgm:spPr/>
      <dgm:t>
        <a:bodyPr/>
        <a:lstStyle/>
        <a:p>
          <a:endParaRPr lang="en-IN"/>
        </a:p>
      </dgm:t>
    </dgm:pt>
    <dgm:pt modelId="{90BCA135-2F2E-4C5D-91A2-8E3B8CFE73B9}" type="sibTrans" cxnId="{6E742F07-3B3B-46DD-A40D-AF13DCC7AB51}">
      <dgm:prSet/>
      <dgm:spPr/>
      <dgm:t>
        <a:bodyPr/>
        <a:lstStyle/>
        <a:p>
          <a:endParaRPr lang="en-IN"/>
        </a:p>
      </dgm:t>
    </dgm:pt>
    <dgm:pt modelId="{E4EE36AF-17E6-4E88-8A4B-57F520C037D5}">
      <dgm:prSet phldrT="[Text]"/>
      <dgm:spPr>
        <a:xfrm>
          <a:off x="0" y="440902"/>
          <a:ext cx="11668126" cy="629280"/>
        </a:xfrm>
        <a:solidFill>
          <a:srgbClr val="0530AD"/>
        </a:solidFill>
        <a:ln>
          <a:noFill/>
        </a:ln>
        <a:effectLst/>
      </dgm:spPr>
      <dgm:t>
        <a:bodyPr/>
        <a:lstStyle/>
        <a:p>
          <a:pPr algn="l">
            <a:buChar char="•"/>
          </a:pPr>
          <a:r>
            <a:rPr lang="en-IN" dirty="0">
              <a:solidFill>
                <a:schemeClr val="bg2"/>
              </a:solidFill>
              <a:latin typeface="IBM Plex Sans" panose="020B0503050203000203" pitchFamily="34" charset="0"/>
              <a:ea typeface="+mn-ea"/>
              <a:cs typeface="+mn-cs"/>
            </a:rPr>
            <a:t>Simple untangled services are easiest to manage.</a:t>
          </a:r>
        </a:p>
      </dgm:t>
    </dgm:pt>
    <dgm:pt modelId="{BE952297-9E96-4636-8946-DDA6EE539F55}" type="parTrans" cxnId="{C25A4883-9289-484E-958B-E7834DBEC06B}">
      <dgm:prSet/>
      <dgm:spPr/>
      <dgm:t>
        <a:bodyPr/>
        <a:lstStyle/>
        <a:p>
          <a:endParaRPr lang="en-IN"/>
        </a:p>
      </dgm:t>
    </dgm:pt>
    <dgm:pt modelId="{55B7CE43-013E-4696-9357-BE9D4E0E9FA6}" type="sibTrans" cxnId="{C25A4883-9289-484E-958B-E7834DBEC06B}">
      <dgm:prSet/>
      <dgm:spPr/>
      <dgm:t>
        <a:bodyPr/>
        <a:lstStyle/>
        <a:p>
          <a:endParaRPr lang="en-IN"/>
        </a:p>
      </dgm:t>
    </dgm:pt>
    <dgm:pt modelId="{BDE86FE3-DA25-440C-9D8C-B0BCFA6ECDDD}">
      <dgm:prSet phldrT="[Text]"/>
      <dgm:spPr>
        <a:xfrm>
          <a:off x="0" y="440902"/>
          <a:ext cx="11668126" cy="629280"/>
        </a:xfrm>
        <a:solidFill>
          <a:srgbClr val="0530AD"/>
        </a:solidFill>
        <a:ln>
          <a:noFill/>
        </a:ln>
        <a:effectLst/>
      </dgm:spPr>
      <dgm:t>
        <a:bodyPr/>
        <a:lstStyle/>
        <a:p>
          <a:pPr algn="l">
            <a:buChar char="•"/>
          </a:pPr>
          <a:r>
            <a:rPr lang="en-IN" dirty="0">
              <a:solidFill>
                <a:schemeClr val="bg2"/>
              </a:solidFill>
              <a:latin typeface="IBM Plex Sans" panose="020B0503050203000203" pitchFamily="34" charset="0"/>
              <a:ea typeface="+mn-ea"/>
              <a:cs typeface="+mn-cs"/>
            </a:rPr>
            <a:t>Play it safe.</a:t>
          </a:r>
        </a:p>
      </dgm:t>
    </dgm:pt>
    <dgm:pt modelId="{91B72895-4BC5-4C96-8415-97698A561070}" type="parTrans" cxnId="{89FF4D6F-E9F8-4D60-BBFC-A0A8F614113A}">
      <dgm:prSet/>
      <dgm:spPr/>
      <dgm:t>
        <a:bodyPr/>
        <a:lstStyle/>
        <a:p>
          <a:endParaRPr lang="en-IN"/>
        </a:p>
      </dgm:t>
    </dgm:pt>
    <dgm:pt modelId="{67AB95FC-34BA-4ABB-8504-8C7CBB4B8D53}" type="sibTrans" cxnId="{89FF4D6F-E9F8-4D60-BBFC-A0A8F614113A}">
      <dgm:prSet/>
      <dgm:spPr/>
      <dgm:t>
        <a:bodyPr/>
        <a:lstStyle/>
        <a:p>
          <a:endParaRPr lang="en-IN"/>
        </a:p>
      </dgm:t>
    </dgm:pt>
    <dgm:pt modelId="{B5F8317A-A990-48D2-B4D4-A52496B8437C}">
      <dgm:prSet phldrT="[Text]"/>
      <dgm:spPr>
        <a:xfrm>
          <a:off x="0" y="2367622"/>
          <a:ext cx="11668126" cy="383760"/>
        </a:xfrm>
        <a:solidFill>
          <a:srgbClr val="0530AD"/>
        </a:solidFill>
        <a:ln w="12700" cap="flat" cmpd="sng" algn="ctr">
          <a:solidFill>
            <a:srgbClr val="E7E6E6">
              <a:hueOff val="0"/>
              <a:satOff val="0"/>
              <a:lumOff val="0"/>
              <a:alphaOff val="0"/>
            </a:srgbClr>
          </a:solidFill>
          <a:prstDash val="solid"/>
          <a:miter lim="800000"/>
        </a:ln>
        <a:effectLst/>
      </dgm:spPr>
      <dgm:t>
        <a:bodyPr/>
        <a:lstStyle/>
        <a:p>
          <a:pPr algn="ctr">
            <a:buNone/>
          </a:pPr>
          <a:r>
            <a:rPr lang="en-IN" b="1" dirty="0">
              <a:solidFill>
                <a:schemeClr val="bg2"/>
              </a:solidFill>
              <a:latin typeface="IBM Plex Sans" panose="020B0503050203000203" pitchFamily="34" charset="0"/>
              <a:ea typeface="+mn-ea"/>
              <a:cs typeface="+mn-cs"/>
            </a:rPr>
            <a:t>Technical Debt</a:t>
          </a:r>
        </a:p>
      </dgm:t>
    </dgm:pt>
    <dgm:pt modelId="{0AE7FAF9-3B03-4371-AFE5-B6924FA3682A}" type="parTrans" cxnId="{D06E4B55-D96A-4607-A964-8ED9B9257587}">
      <dgm:prSet/>
      <dgm:spPr/>
      <dgm:t>
        <a:bodyPr/>
        <a:lstStyle/>
        <a:p>
          <a:endParaRPr lang="en-IN"/>
        </a:p>
      </dgm:t>
    </dgm:pt>
    <dgm:pt modelId="{8063FAB0-A566-4C88-A25F-117855A7F336}" type="sibTrans" cxnId="{D06E4B55-D96A-4607-A964-8ED9B9257587}">
      <dgm:prSet/>
      <dgm:spPr/>
      <dgm:t>
        <a:bodyPr/>
        <a:lstStyle/>
        <a:p>
          <a:endParaRPr lang="en-IN"/>
        </a:p>
      </dgm:t>
    </dgm:pt>
    <dgm:pt modelId="{35A5A59F-A70C-4C48-85E5-609027633C48}">
      <dgm:prSet phldrT="[Text]"/>
      <dgm:spPr>
        <a:xfrm>
          <a:off x="0" y="440902"/>
          <a:ext cx="11668126" cy="629280"/>
        </a:xfrm>
        <a:solidFill>
          <a:srgbClr val="0530AD"/>
        </a:solidFill>
        <a:ln>
          <a:noFill/>
        </a:ln>
        <a:effectLst/>
      </dgm:spPr>
      <dgm:t>
        <a:bodyPr/>
        <a:lstStyle/>
        <a:p>
          <a:pPr algn="l">
            <a:buChar char="•"/>
          </a:pPr>
          <a:r>
            <a:rPr lang="en-IN" dirty="0">
              <a:solidFill>
                <a:schemeClr val="bg2"/>
              </a:solidFill>
              <a:latin typeface="IBM Plex Sans" panose="020B0503050203000203" pitchFamily="34" charset="0"/>
              <a:ea typeface="+mn-ea"/>
              <a:cs typeface="+mn-cs"/>
            </a:rPr>
            <a:t>The services with least entanglement of dependencies with rest of services are easy to separate out.</a:t>
          </a:r>
        </a:p>
      </dgm:t>
    </dgm:pt>
    <dgm:pt modelId="{A96E8CA6-18B8-48EE-936C-0B1E69873491}" type="parTrans" cxnId="{5D3E756E-0787-4C38-8F60-D7AA33714334}">
      <dgm:prSet/>
      <dgm:spPr/>
      <dgm:t>
        <a:bodyPr/>
        <a:lstStyle/>
        <a:p>
          <a:endParaRPr lang="en-IN"/>
        </a:p>
      </dgm:t>
    </dgm:pt>
    <dgm:pt modelId="{2F687517-F74D-4D3B-A186-91A68D069A5B}" type="sibTrans" cxnId="{5D3E756E-0787-4C38-8F60-D7AA33714334}">
      <dgm:prSet/>
      <dgm:spPr/>
      <dgm:t>
        <a:bodyPr/>
        <a:lstStyle/>
        <a:p>
          <a:endParaRPr lang="en-IN"/>
        </a:p>
      </dgm:t>
    </dgm:pt>
    <dgm:pt modelId="{7386B25F-27D3-490B-97AD-C563E2012FD1}">
      <dgm:prSet phldrT="[Text]"/>
      <dgm:spPr>
        <a:xfrm>
          <a:off x="0" y="3016342"/>
          <a:ext cx="11668126" cy="383760"/>
        </a:xfrm>
        <a:solidFill>
          <a:srgbClr val="0530AD"/>
        </a:solidFill>
        <a:ln w="12700" cap="flat" cmpd="sng" algn="ctr">
          <a:solidFill>
            <a:srgbClr val="E7E6E6">
              <a:hueOff val="0"/>
              <a:satOff val="0"/>
              <a:lumOff val="0"/>
              <a:alphaOff val="0"/>
            </a:srgbClr>
          </a:solidFill>
          <a:prstDash val="solid"/>
          <a:miter lim="800000"/>
        </a:ln>
        <a:effectLst/>
      </dgm:spPr>
      <dgm:t>
        <a:bodyPr/>
        <a:lstStyle/>
        <a:p>
          <a:pPr algn="ctr">
            <a:buNone/>
          </a:pPr>
          <a:r>
            <a:rPr lang="en-IN" b="1" dirty="0">
              <a:solidFill>
                <a:schemeClr val="bg2"/>
              </a:solidFill>
              <a:latin typeface="IBM Plex Sans" panose="020B0503050203000203" pitchFamily="34" charset="0"/>
              <a:ea typeface="+mn-ea"/>
              <a:cs typeface="+mn-cs"/>
            </a:rPr>
            <a:t>Test Coverage</a:t>
          </a:r>
        </a:p>
      </dgm:t>
    </dgm:pt>
    <dgm:pt modelId="{57A6E078-52CB-4C11-8729-84504EA19372}" type="parTrans" cxnId="{D10A5767-4B83-4F96-B131-A879ED4E70DC}">
      <dgm:prSet/>
      <dgm:spPr/>
      <dgm:t>
        <a:bodyPr/>
        <a:lstStyle/>
        <a:p>
          <a:endParaRPr lang="en-IN"/>
        </a:p>
      </dgm:t>
    </dgm:pt>
    <dgm:pt modelId="{BD5A1356-2006-4ACD-9AAE-52D304DFDD32}" type="sibTrans" cxnId="{D10A5767-4B83-4F96-B131-A879ED4E70DC}">
      <dgm:prSet/>
      <dgm:spPr/>
      <dgm:t>
        <a:bodyPr/>
        <a:lstStyle/>
        <a:p>
          <a:endParaRPr lang="en-IN"/>
        </a:p>
      </dgm:t>
    </dgm:pt>
    <dgm:pt modelId="{A8E8C774-886B-4678-BED4-5C5B6EA90459}">
      <dgm:prSet phldrT="[Text]"/>
      <dgm:spPr>
        <a:xfrm>
          <a:off x="0" y="3400102"/>
          <a:ext cx="11668126" cy="264960"/>
        </a:xfrm>
        <a:solidFill>
          <a:srgbClr val="0530AD"/>
        </a:solidFill>
        <a:ln>
          <a:noFill/>
        </a:ln>
        <a:effectLst/>
      </dgm:spPr>
      <dgm:t>
        <a:bodyPr/>
        <a:lstStyle/>
        <a:p>
          <a:pPr algn="l">
            <a:buNone/>
          </a:pPr>
          <a:r>
            <a:rPr lang="en-IN" dirty="0">
              <a:solidFill>
                <a:schemeClr val="bg2"/>
              </a:solidFill>
              <a:latin typeface="IBM Plex Sans" panose="020B0503050203000203" pitchFamily="34" charset="0"/>
              <a:ea typeface="+mn-ea"/>
              <a:cs typeface="+mn-cs"/>
            </a:rPr>
            <a:t>Services with good test coverage</a:t>
          </a:r>
        </a:p>
      </dgm:t>
    </dgm:pt>
    <dgm:pt modelId="{9976F682-02EC-4C9F-A16C-A443C788CB83}" type="parTrans" cxnId="{1CAB6768-68DC-4504-86B8-FC34C5C6EB7F}">
      <dgm:prSet/>
      <dgm:spPr/>
      <dgm:t>
        <a:bodyPr/>
        <a:lstStyle/>
        <a:p>
          <a:endParaRPr lang="en-IN"/>
        </a:p>
      </dgm:t>
    </dgm:pt>
    <dgm:pt modelId="{3D992805-EC42-4963-ABF8-01CD42585933}" type="sibTrans" cxnId="{1CAB6768-68DC-4504-86B8-FC34C5C6EB7F}">
      <dgm:prSet/>
      <dgm:spPr/>
      <dgm:t>
        <a:bodyPr/>
        <a:lstStyle/>
        <a:p>
          <a:endParaRPr lang="en-IN"/>
        </a:p>
      </dgm:t>
    </dgm:pt>
    <dgm:pt modelId="{E7D3265A-4ADF-4487-9F94-79DBD31A869E}">
      <dgm:prSet phldrT="[Text]"/>
      <dgm:spPr>
        <a:xfrm>
          <a:off x="0" y="2102662"/>
          <a:ext cx="11668126" cy="264960"/>
        </a:xfrm>
        <a:solidFill>
          <a:srgbClr val="0530AD"/>
        </a:solidFill>
        <a:ln>
          <a:noFill/>
        </a:ln>
        <a:effectLst/>
      </dgm:spPr>
      <dgm:t>
        <a:bodyPr/>
        <a:lstStyle/>
        <a:p>
          <a:pPr algn="l">
            <a:buNone/>
          </a:pPr>
          <a:r>
            <a:rPr lang="en-IN" dirty="0">
              <a:solidFill>
                <a:schemeClr val="bg2"/>
              </a:solidFill>
              <a:latin typeface="IBM Plex Sans" panose="020B0503050203000203" pitchFamily="34" charset="0"/>
              <a:ea typeface="+mn-ea"/>
              <a:cs typeface="+mn-cs"/>
            </a:rPr>
            <a:t>should be split early to avoid piling up</a:t>
          </a:r>
        </a:p>
      </dgm:t>
    </dgm:pt>
    <dgm:pt modelId="{842C80D4-4B8C-44A9-B1FA-CCCD773B2015}" type="parTrans" cxnId="{2206A158-E545-4D05-95AB-EAB4EEDF0CC6}">
      <dgm:prSet/>
      <dgm:spPr/>
      <dgm:t>
        <a:bodyPr/>
        <a:lstStyle/>
        <a:p>
          <a:endParaRPr lang="en-IN"/>
        </a:p>
      </dgm:t>
    </dgm:pt>
    <dgm:pt modelId="{D54D4275-FEF1-4A22-8A47-3C8D8B8D052F}" type="sibTrans" cxnId="{2206A158-E545-4D05-95AB-EAB4EEDF0CC6}">
      <dgm:prSet/>
      <dgm:spPr/>
      <dgm:t>
        <a:bodyPr/>
        <a:lstStyle/>
        <a:p>
          <a:endParaRPr lang="en-IN"/>
        </a:p>
      </dgm:t>
    </dgm:pt>
    <dgm:pt modelId="{F4565333-93CA-4F4F-8344-F9EC8C7683BC}">
      <dgm:prSet phldrT="[Text]"/>
      <dgm:spPr>
        <a:xfrm>
          <a:off x="0" y="2102662"/>
          <a:ext cx="11668126" cy="264960"/>
        </a:xfrm>
        <a:solidFill>
          <a:srgbClr val="0530AD"/>
        </a:solidFill>
        <a:ln>
          <a:noFill/>
        </a:ln>
        <a:effectLst/>
      </dgm:spPr>
      <dgm:t>
        <a:bodyPr/>
        <a:lstStyle/>
        <a:p>
          <a:pPr algn="l">
            <a:buNone/>
          </a:pPr>
          <a:r>
            <a:rPr lang="en-IN" dirty="0">
              <a:solidFill>
                <a:schemeClr val="bg2"/>
              </a:solidFill>
              <a:latin typeface="IBM Plex Sans" panose="020B0503050203000203" pitchFamily="34" charset="0"/>
              <a:ea typeface="+mn-ea"/>
              <a:cs typeface="+mn-cs"/>
            </a:rPr>
            <a:t>changes for a complex migration later.</a:t>
          </a:r>
        </a:p>
      </dgm:t>
    </dgm:pt>
    <dgm:pt modelId="{2877186A-D51A-4B5D-8872-FD650CA8C6FB}" type="parTrans" cxnId="{628D744F-365D-49DB-97EE-EC2B08CDBAC1}">
      <dgm:prSet/>
      <dgm:spPr/>
      <dgm:t>
        <a:bodyPr/>
        <a:lstStyle/>
        <a:p>
          <a:endParaRPr lang="en-IN"/>
        </a:p>
      </dgm:t>
    </dgm:pt>
    <dgm:pt modelId="{CECE47CE-925D-464C-A95E-DD3AE5F000F5}" type="sibTrans" cxnId="{628D744F-365D-49DB-97EE-EC2B08CDBAC1}">
      <dgm:prSet/>
      <dgm:spPr/>
      <dgm:t>
        <a:bodyPr/>
        <a:lstStyle/>
        <a:p>
          <a:endParaRPr lang="en-IN"/>
        </a:p>
      </dgm:t>
    </dgm:pt>
    <dgm:pt modelId="{C160565D-D31C-4220-8271-4757F230DAA1}">
      <dgm:prSet phldrT="[Text]"/>
      <dgm:spPr>
        <a:xfrm>
          <a:off x="0" y="1453942"/>
          <a:ext cx="11668126" cy="264960"/>
        </a:xfrm>
        <a:solidFill>
          <a:srgbClr val="0530AD"/>
        </a:solidFill>
        <a:ln>
          <a:noFill/>
        </a:ln>
        <a:effectLst/>
      </dgm:spPr>
      <dgm:t>
        <a:bodyPr/>
        <a:lstStyle/>
        <a:p>
          <a:pPr algn="l">
            <a:buNone/>
          </a:pPr>
          <a:r>
            <a:rPr lang="en-IN" dirty="0">
              <a:solidFill>
                <a:schemeClr val="bg2"/>
              </a:solidFill>
              <a:latin typeface="IBM Plex Sans" panose="020B0503050203000203" pitchFamily="34" charset="0"/>
              <a:ea typeface="+mn-ea"/>
              <a:cs typeface="+mn-cs"/>
            </a:rPr>
            <a:t>Splitting teams with support from</a:t>
          </a:r>
        </a:p>
      </dgm:t>
    </dgm:pt>
    <dgm:pt modelId="{B2FB01CF-9EB5-482F-9E92-9D18B51BB795}" type="sibTrans" cxnId="{1EDA3B27-1A05-4317-8C30-058072410058}">
      <dgm:prSet/>
      <dgm:spPr/>
      <dgm:t>
        <a:bodyPr/>
        <a:lstStyle/>
        <a:p>
          <a:endParaRPr lang="en-IN"/>
        </a:p>
      </dgm:t>
    </dgm:pt>
    <dgm:pt modelId="{D621DC7E-B58E-4A70-BE4E-73EBAE2F107C}" type="parTrans" cxnId="{1EDA3B27-1A05-4317-8C30-058072410058}">
      <dgm:prSet/>
      <dgm:spPr/>
      <dgm:t>
        <a:bodyPr/>
        <a:lstStyle/>
        <a:p>
          <a:endParaRPr lang="en-IN"/>
        </a:p>
      </dgm:t>
    </dgm:pt>
    <dgm:pt modelId="{F3066653-8CC3-44E5-8384-E8A8858FF6E6}">
      <dgm:prSet phldrT="[Text]"/>
      <dgm:spPr>
        <a:xfrm>
          <a:off x="0" y="1453942"/>
          <a:ext cx="11668126" cy="264960"/>
        </a:xfrm>
        <a:solidFill>
          <a:srgbClr val="0530AD"/>
        </a:solidFill>
        <a:ln>
          <a:noFill/>
        </a:ln>
        <a:effectLst/>
      </dgm:spPr>
      <dgm:t>
        <a:bodyPr/>
        <a:lstStyle/>
        <a:p>
          <a:pPr algn="l">
            <a:buNone/>
          </a:pPr>
          <a:r>
            <a:rPr lang="en-IN" dirty="0">
              <a:solidFill>
                <a:schemeClr val="bg2"/>
              </a:solidFill>
              <a:latin typeface="IBM Plex Sans" panose="020B0503050203000203" pitchFamily="34" charset="0"/>
              <a:ea typeface="+mn-ea"/>
              <a:cs typeface="+mn-cs"/>
            </a:rPr>
            <a:t>dedicated team is easier.</a:t>
          </a:r>
        </a:p>
      </dgm:t>
    </dgm:pt>
    <dgm:pt modelId="{EECFB2EA-B88F-4B5A-8989-7704B1399FC7}" type="sibTrans" cxnId="{D0BB69E7-5BBC-4562-89B9-B6C145ED5D75}">
      <dgm:prSet/>
      <dgm:spPr/>
      <dgm:t>
        <a:bodyPr/>
        <a:lstStyle/>
        <a:p>
          <a:endParaRPr lang="en-IN"/>
        </a:p>
      </dgm:t>
    </dgm:pt>
    <dgm:pt modelId="{01DFA59E-E975-492D-A67F-CD4A6AAE9E13}" type="parTrans" cxnId="{D0BB69E7-5BBC-4562-89B9-B6C145ED5D75}">
      <dgm:prSet/>
      <dgm:spPr/>
      <dgm:t>
        <a:bodyPr/>
        <a:lstStyle/>
        <a:p>
          <a:endParaRPr lang="en-IN"/>
        </a:p>
      </dgm:t>
    </dgm:pt>
    <dgm:pt modelId="{B625DC97-14E2-41D1-B34B-13026EE2D56D}">
      <dgm:prSet phldrT="[Text]"/>
      <dgm:spPr>
        <a:xfrm>
          <a:off x="0" y="2751382"/>
          <a:ext cx="11668126" cy="264960"/>
        </a:xfrm>
        <a:solidFill>
          <a:srgbClr val="0530AD"/>
        </a:solidFill>
        <a:ln>
          <a:noFill/>
        </a:ln>
        <a:effectLst/>
      </dgm:spPr>
      <dgm:t>
        <a:bodyPr/>
        <a:lstStyle/>
        <a:p>
          <a:pPr algn="l">
            <a:buNone/>
          </a:pPr>
          <a:r>
            <a:rPr lang="en-IN" dirty="0">
              <a:solidFill>
                <a:schemeClr val="bg2"/>
              </a:solidFill>
              <a:latin typeface="IBM Plex Sans" panose="020B0503050203000203" pitchFamily="34" charset="0"/>
              <a:ea typeface="+mn-ea"/>
              <a:cs typeface="+mn-cs"/>
            </a:rPr>
            <a:t>Services with least technical debt are</a:t>
          </a:r>
        </a:p>
      </dgm:t>
    </dgm:pt>
    <dgm:pt modelId="{0720A670-C1F0-4915-88A4-D1323355BE62}" type="sibTrans" cxnId="{091F7CCA-0EDF-48EE-9758-9992611D10AA}">
      <dgm:prSet/>
      <dgm:spPr/>
      <dgm:t>
        <a:bodyPr/>
        <a:lstStyle/>
        <a:p>
          <a:endParaRPr lang="en-IN"/>
        </a:p>
      </dgm:t>
    </dgm:pt>
    <dgm:pt modelId="{29DF0765-6926-4ACB-9730-4335A58845F8}" type="parTrans" cxnId="{091F7CCA-0EDF-48EE-9758-9992611D10AA}">
      <dgm:prSet/>
      <dgm:spPr/>
      <dgm:t>
        <a:bodyPr/>
        <a:lstStyle/>
        <a:p>
          <a:endParaRPr lang="en-IN"/>
        </a:p>
      </dgm:t>
    </dgm:pt>
    <dgm:pt modelId="{FF387BC3-1ED1-4DA7-A15B-CA5BF8B44FBA}">
      <dgm:prSet phldrT="[Text]"/>
      <dgm:spPr>
        <a:xfrm>
          <a:off x="0" y="2751382"/>
          <a:ext cx="11668126" cy="264960"/>
        </a:xfrm>
        <a:solidFill>
          <a:srgbClr val="0530AD"/>
        </a:solidFill>
        <a:ln>
          <a:noFill/>
        </a:ln>
        <a:effectLst/>
      </dgm:spPr>
      <dgm:t>
        <a:bodyPr/>
        <a:lstStyle/>
        <a:p>
          <a:pPr algn="l">
            <a:buNone/>
          </a:pPr>
          <a:r>
            <a:rPr lang="en-IN" dirty="0">
              <a:solidFill>
                <a:schemeClr val="bg2"/>
              </a:solidFill>
              <a:latin typeface="IBM Plex Sans" panose="020B0503050203000203" pitchFamily="34" charset="0"/>
              <a:ea typeface="+mn-ea"/>
              <a:cs typeface="+mn-cs"/>
            </a:rPr>
            <a:t>good candidates since they don’t bring</a:t>
          </a:r>
        </a:p>
      </dgm:t>
    </dgm:pt>
    <dgm:pt modelId="{CF6944CE-1012-40B3-94CD-476D6E1690B6}" type="parTrans" cxnId="{74DA5EE7-96CC-4F68-8665-EFE74AE3FCB9}">
      <dgm:prSet/>
      <dgm:spPr/>
      <dgm:t>
        <a:bodyPr/>
        <a:lstStyle/>
        <a:p>
          <a:endParaRPr lang="en-IN"/>
        </a:p>
      </dgm:t>
    </dgm:pt>
    <dgm:pt modelId="{D0754311-3E04-41F4-8390-53CFD13DC286}" type="sibTrans" cxnId="{74DA5EE7-96CC-4F68-8665-EFE74AE3FCB9}">
      <dgm:prSet/>
      <dgm:spPr/>
      <dgm:t>
        <a:bodyPr/>
        <a:lstStyle/>
        <a:p>
          <a:endParaRPr lang="en-IN"/>
        </a:p>
      </dgm:t>
    </dgm:pt>
    <dgm:pt modelId="{FABEDACD-928F-4A93-B76E-12798E73D676}">
      <dgm:prSet phldrT="[Text]"/>
      <dgm:spPr>
        <a:xfrm>
          <a:off x="0" y="2751382"/>
          <a:ext cx="11668126" cy="264960"/>
        </a:xfrm>
        <a:solidFill>
          <a:srgbClr val="0530AD"/>
        </a:solidFill>
        <a:ln>
          <a:noFill/>
        </a:ln>
        <a:effectLst/>
      </dgm:spPr>
      <dgm:t>
        <a:bodyPr/>
        <a:lstStyle/>
        <a:p>
          <a:pPr algn="l">
            <a:buNone/>
          </a:pPr>
          <a:r>
            <a:rPr lang="en-IN" dirty="0">
              <a:solidFill>
                <a:schemeClr val="bg2"/>
              </a:solidFill>
              <a:latin typeface="IBM Plex Sans" panose="020B0503050203000203" pitchFamily="34" charset="0"/>
              <a:ea typeface="+mn-ea"/>
              <a:cs typeface="+mn-cs"/>
            </a:rPr>
            <a:t>the debt to Microservices as well.</a:t>
          </a:r>
        </a:p>
      </dgm:t>
    </dgm:pt>
    <dgm:pt modelId="{EA1B911C-284E-4C9B-9ACE-FB8E0B96C8C3}" type="parTrans" cxnId="{3D4CBBCC-BEA7-44AB-9208-4EF0CCC156C4}">
      <dgm:prSet/>
      <dgm:spPr/>
      <dgm:t>
        <a:bodyPr/>
        <a:lstStyle/>
        <a:p>
          <a:endParaRPr lang="en-IN"/>
        </a:p>
      </dgm:t>
    </dgm:pt>
    <dgm:pt modelId="{FC2DD59D-7E51-41FD-9A73-88144660A430}" type="sibTrans" cxnId="{3D4CBBCC-BEA7-44AB-9208-4EF0CCC156C4}">
      <dgm:prSet/>
      <dgm:spPr/>
      <dgm:t>
        <a:bodyPr/>
        <a:lstStyle/>
        <a:p>
          <a:endParaRPr lang="en-IN"/>
        </a:p>
      </dgm:t>
    </dgm:pt>
    <dgm:pt modelId="{24B71313-C776-4245-A34F-DF9A619AC447}">
      <dgm:prSet phldrT="[Text]"/>
      <dgm:spPr>
        <a:xfrm>
          <a:off x="0" y="3400102"/>
          <a:ext cx="11668126" cy="264960"/>
        </a:xfrm>
        <a:solidFill>
          <a:srgbClr val="0530AD"/>
        </a:solidFill>
        <a:ln>
          <a:noFill/>
        </a:ln>
        <a:effectLst/>
      </dgm:spPr>
      <dgm:t>
        <a:bodyPr/>
        <a:lstStyle/>
        <a:p>
          <a:pPr algn="l">
            <a:buNone/>
          </a:pPr>
          <a:r>
            <a:rPr lang="en-IN" dirty="0">
              <a:solidFill>
                <a:schemeClr val="bg2"/>
              </a:solidFill>
              <a:latin typeface="IBM Plex Sans" panose="020B0503050203000203" pitchFamily="34" charset="0"/>
              <a:ea typeface="+mn-ea"/>
              <a:cs typeface="+mn-cs"/>
            </a:rPr>
            <a:t>(preferably automated) would provide</a:t>
          </a:r>
        </a:p>
      </dgm:t>
    </dgm:pt>
    <dgm:pt modelId="{AB303499-1ABF-4FC0-824B-B61E8D0DD29E}" type="parTrans" cxnId="{537B2D83-8177-49FC-9F87-25DBB6DDE2D8}">
      <dgm:prSet/>
      <dgm:spPr/>
      <dgm:t>
        <a:bodyPr/>
        <a:lstStyle/>
        <a:p>
          <a:endParaRPr lang="en-IN"/>
        </a:p>
      </dgm:t>
    </dgm:pt>
    <dgm:pt modelId="{AA9FCB63-1F7E-4515-B747-DD9DB55E70EA}" type="sibTrans" cxnId="{537B2D83-8177-49FC-9F87-25DBB6DDE2D8}">
      <dgm:prSet/>
      <dgm:spPr/>
      <dgm:t>
        <a:bodyPr/>
        <a:lstStyle/>
        <a:p>
          <a:endParaRPr lang="en-IN"/>
        </a:p>
      </dgm:t>
    </dgm:pt>
    <dgm:pt modelId="{E9EEB45B-9B02-417A-8135-6252FCD9AF67}">
      <dgm:prSet phldrT="[Text]"/>
      <dgm:spPr>
        <a:xfrm>
          <a:off x="0" y="3400102"/>
          <a:ext cx="11668126" cy="264960"/>
        </a:xfrm>
        <a:solidFill>
          <a:srgbClr val="0530AD"/>
        </a:solidFill>
        <a:ln>
          <a:noFill/>
        </a:ln>
        <a:effectLst/>
      </dgm:spPr>
      <dgm:t>
        <a:bodyPr/>
        <a:lstStyle/>
        <a:p>
          <a:pPr algn="l">
            <a:buNone/>
          </a:pPr>
          <a:r>
            <a:rPr lang="en-IN" dirty="0">
              <a:solidFill>
                <a:schemeClr val="bg2"/>
              </a:solidFill>
              <a:latin typeface="IBM Plex Sans" panose="020B0503050203000203" pitchFamily="34" charset="0"/>
              <a:ea typeface="+mn-ea"/>
              <a:cs typeface="+mn-cs"/>
            </a:rPr>
            <a:t>more confidence during migration.</a:t>
          </a:r>
        </a:p>
      </dgm:t>
    </dgm:pt>
    <dgm:pt modelId="{749B6DE1-76A2-4F99-93FE-CE4B4B2DC966}" type="parTrans" cxnId="{6260C90A-79BF-4401-BBF8-0AF766350F0E}">
      <dgm:prSet/>
      <dgm:spPr/>
      <dgm:t>
        <a:bodyPr/>
        <a:lstStyle/>
        <a:p>
          <a:endParaRPr lang="en-IN"/>
        </a:p>
      </dgm:t>
    </dgm:pt>
    <dgm:pt modelId="{DB5AF867-3029-4C01-9C8B-DAF0687E905C}" type="sibTrans" cxnId="{6260C90A-79BF-4401-BBF8-0AF766350F0E}">
      <dgm:prSet/>
      <dgm:spPr/>
      <dgm:t>
        <a:bodyPr/>
        <a:lstStyle/>
        <a:p>
          <a:endParaRPr lang="en-IN"/>
        </a:p>
      </dgm:t>
    </dgm:pt>
    <dgm:pt modelId="{7F914CD8-293C-4A2A-97C7-9A0AD093493A}">
      <dgm:prSet phldrT="[Text]"/>
      <dgm:spPr>
        <a:xfrm>
          <a:off x="0" y="4048822"/>
          <a:ext cx="11668126" cy="264960"/>
        </a:xfrm>
        <a:solidFill>
          <a:srgbClr val="0530AD"/>
        </a:solidFill>
        <a:ln>
          <a:noFill/>
        </a:ln>
        <a:effectLst/>
      </dgm:spPr>
      <dgm:t>
        <a:bodyPr/>
        <a:lstStyle/>
        <a:p>
          <a:pPr algn="l">
            <a:buNone/>
          </a:pPr>
          <a:r>
            <a:rPr lang="en-IN" dirty="0">
              <a:solidFill>
                <a:schemeClr val="bg2"/>
              </a:solidFill>
              <a:latin typeface="IBM Plex Sans" panose="020B0503050203000203" pitchFamily="34" charset="0"/>
              <a:ea typeface="+mn-ea"/>
              <a:cs typeface="+mn-cs"/>
            </a:rPr>
            <a:t>business (read money), should be</a:t>
          </a:r>
        </a:p>
      </dgm:t>
    </dgm:pt>
    <dgm:pt modelId="{C0C5C3F4-1F32-449E-82C7-82BEC8AE6594}" type="parTrans" cxnId="{93889BAF-048F-45D6-9ECF-7FD55E4580C1}">
      <dgm:prSet/>
      <dgm:spPr/>
      <dgm:t>
        <a:bodyPr/>
        <a:lstStyle/>
        <a:p>
          <a:endParaRPr lang="en-IN"/>
        </a:p>
      </dgm:t>
    </dgm:pt>
    <dgm:pt modelId="{6460C362-D8E2-4709-A1E8-473CA29A8898}" type="sibTrans" cxnId="{93889BAF-048F-45D6-9ECF-7FD55E4580C1}">
      <dgm:prSet/>
      <dgm:spPr/>
      <dgm:t>
        <a:bodyPr/>
        <a:lstStyle/>
        <a:p>
          <a:endParaRPr lang="en-IN"/>
        </a:p>
      </dgm:t>
    </dgm:pt>
    <dgm:pt modelId="{2B25D7A0-20E6-4024-A802-7CB669AC8C84}">
      <dgm:prSet phldrT="[Text]"/>
      <dgm:spPr>
        <a:xfrm>
          <a:off x="0" y="4048822"/>
          <a:ext cx="11668126" cy="264960"/>
        </a:xfrm>
        <a:solidFill>
          <a:srgbClr val="0530AD"/>
        </a:solidFill>
        <a:ln>
          <a:noFill/>
        </a:ln>
        <a:effectLst/>
      </dgm:spPr>
      <dgm:t>
        <a:bodyPr/>
        <a:lstStyle/>
        <a:p>
          <a:pPr algn="l">
            <a:buNone/>
          </a:pPr>
          <a:r>
            <a:rPr lang="en-IN" dirty="0">
              <a:solidFill>
                <a:schemeClr val="bg2"/>
              </a:solidFill>
              <a:latin typeface="IBM Plex Sans" panose="020B0503050203000203" pitchFamily="34" charset="0"/>
              <a:ea typeface="+mn-ea"/>
              <a:cs typeface="+mn-cs"/>
            </a:rPr>
            <a:t>enabled for isolated deployment, </a:t>
          </a:r>
        </a:p>
      </dgm:t>
    </dgm:pt>
    <dgm:pt modelId="{4215B61B-EA85-4E55-8697-4D83FAEA4540}" type="parTrans" cxnId="{1E44F0C8-8740-43C2-A535-940F0E828195}">
      <dgm:prSet/>
      <dgm:spPr/>
      <dgm:t>
        <a:bodyPr/>
        <a:lstStyle/>
        <a:p>
          <a:endParaRPr lang="en-IN"/>
        </a:p>
      </dgm:t>
    </dgm:pt>
    <dgm:pt modelId="{8E9F99E1-C34B-4D08-BB6E-731E3FDC2FF3}" type="sibTrans" cxnId="{1E44F0C8-8740-43C2-A535-940F0E828195}">
      <dgm:prSet/>
      <dgm:spPr/>
      <dgm:t>
        <a:bodyPr/>
        <a:lstStyle/>
        <a:p>
          <a:endParaRPr lang="en-IN"/>
        </a:p>
      </dgm:t>
    </dgm:pt>
    <dgm:pt modelId="{BE6656EC-6047-4751-9C22-35C52FED32AD}">
      <dgm:prSet phldrT="[Text]"/>
      <dgm:spPr>
        <a:xfrm>
          <a:off x="0" y="4048822"/>
          <a:ext cx="11668126" cy="264960"/>
        </a:xfrm>
        <a:solidFill>
          <a:srgbClr val="0530AD"/>
        </a:solidFill>
        <a:ln>
          <a:noFill/>
        </a:ln>
        <a:effectLst/>
      </dgm:spPr>
      <dgm:t>
        <a:bodyPr/>
        <a:lstStyle/>
        <a:p>
          <a:pPr algn="l">
            <a:buNone/>
          </a:pPr>
          <a:r>
            <a:rPr lang="en-IN" dirty="0">
              <a:solidFill>
                <a:schemeClr val="bg2"/>
              </a:solidFill>
              <a:latin typeface="IBM Plex Sans" panose="020B0503050203000203" pitchFamily="34" charset="0"/>
              <a:ea typeface="+mn-ea"/>
              <a:cs typeface="+mn-cs"/>
            </a:rPr>
            <a:t>Release, and scalability.</a:t>
          </a:r>
        </a:p>
      </dgm:t>
    </dgm:pt>
    <dgm:pt modelId="{100F7E05-77AC-4E42-B5B9-5DA652682785}" type="parTrans" cxnId="{6861B8AE-E252-48C4-B48C-B194AF21BC32}">
      <dgm:prSet/>
      <dgm:spPr/>
      <dgm:t>
        <a:bodyPr/>
        <a:lstStyle/>
        <a:p>
          <a:endParaRPr lang="en-IN"/>
        </a:p>
      </dgm:t>
    </dgm:pt>
    <dgm:pt modelId="{306CD2A5-50F4-4EA1-980F-E313DE7A1B75}" type="sibTrans" cxnId="{6861B8AE-E252-48C4-B48C-B194AF21BC32}">
      <dgm:prSet/>
      <dgm:spPr/>
      <dgm:t>
        <a:bodyPr/>
        <a:lstStyle/>
        <a:p>
          <a:endParaRPr lang="en-IN"/>
        </a:p>
      </dgm:t>
    </dgm:pt>
    <dgm:pt modelId="{87209523-FD25-42E4-A691-E17C5905BEEA}" type="pres">
      <dgm:prSet presAssocID="{69E27BF4-9131-47C0-B5A1-7D6F613AC2DE}" presName="diagram" presStyleCnt="0">
        <dgm:presLayoutVars>
          <dgm:dir/>
          <dgm:resizeHandles val="exact"/>
        </dgm:presLayoutVars>
      </dgm:prSet>
      <dgm:spPr/>
    </dgm:pt>
    <dgm:pt modelId="{C293E739-B548-4E5B-BF30-1EEFEF0AAD16}" type="pres">
      <dgm:prSet presAssocID="{AFDBE741-7D71-474C-B643-BE8794335CC3}" presName="node" presStyleLbl="node1" presStyleIdx="0" presStyleCnt="8">
        <dgm:presLayoutVars>
          <dgm:bulletEnabled val="1"/>
        </dgm:presLayoutVars>
      </dgm:prSet>
      <dgm:spPr>
        <a:prstGeom prst="rect">
          <a:avLst/>
        </a:prstGeom>
      </dgm:spPr>
    </dgm:pt>
    <dgm:pt modelId="{2F904233-9A32-4A8E-9D7D-262F83AA4978}" type="pres">
      <dgm:prSet presAssocID="{90BCA135-2F2E-4C5D-91A2-8E3B8CFE73B9}" presName="sibTrans" presStyleCnt="0"/>
      <dgm:spPr/>
    </dgm:pt>
    <dgm:pt modelId="{10BD8E9B-A201-4077-BF88-E0739EB792BE}" type="pres">
      <dgm:prSet presAssocID="{F0EA4701-7437-40FB-B94D-ED49D60D89B3}" presName="node" presStyleLbl="node1" presStyleIdx="1" presStyleCnt="8">
        <dgm:presLayoutVars>
          <dgm:bulletEnabled val="1"/>
        </dgm:presLayoutVars>
      </dgm:prSet>
      <dgm:spPr>
        <a:prstGeom prst="rect">
          <a:avLst/>
        </a:prstGeom>
      </dgm:spPr>
    </dgm:pt>
    <dgm:pt modelId="{722EE22A-D8AF-493F-A0CC-1B013B7D34E5}" type="pres">
      <dgm:prSet presAssocID="{E3231341-5C71-4EAE-BBE9-CF717EC297D0}" presName="sibTrans" presStyleCnt="0"/>
      <dgm:spPr/>
    </dgm:pt>
    <dgm:pt modelId="{C649FB73-FE9A-460D-9770-6749CA3CC993}" type="pres">
      <dgm:prSet presAssocID="{02481342-2AA6-4276-84C0-D7CF4802AF0C}" presName="node" presStyleLbl="node1" presStyleIdx="2" presStyleCnt="8">
        <dgm:presLayoutVars>
          <dgm:bulletEnabled val="1"/>
        </dgm:presLayoutVars>
      </dgm:prSet>
      <dgm:spPr>
        <a:prstGeom prst="rect">
          <a:avLst/>
        </a:prstGeom>
      </dgm:spPr>
    </dgm:pt>
    <dgm:pt modelId="{97D8ACC4-E53F-4E60-A294-405A2E730BBE}" type="pres">
      <dgm:prSet presAssocID="{38A68827-84B2-4F07-88D4-FCDFD624E73B}" presName="sibTrans" presStyleCnt="0"/>
      <dgm:spPr/>
    </dgm:pt>
    <dgm:pt modelId="{8E2519E8-55FE-4C90-8514-81DB8BFBCCA2}" type="pres">
      <dgm:prSet presAssocID="{B5F8317A-A990-48D2-B4D4-A52496B8437C}" presName="node" presStyleLbl="node1" presStyleIdx="3" presStyleCnt="8">
        <dgm:presLayoutVars>
          <dgm:bulletEnabled val="1"/>
        </dgm:presLayoutVars>
      </dgm:prSet>
      <dgm:spPr>
        <a:prstGeom prst="rect">
          <a:avLst/>
        </a:prstGeom>
      </dgm:spPr>
    </dgm:pt>
    <dgm:pt modelId="{A0346E1D-BE03-455F-A8AF-6FDA8DE6C89B}" type="pres">
      <dgm:prSet presAssocID="{8063FAB0-A566-4C88-A25F-117855A7F336}" presName="sibTrans" presStyleCnt="0"/>
      <dgm:spPr/>
    </dgm:pt>
    <dgm:pt modelId="{98443330-ECB4-4246-99F5-979F0CA8D091}" type="pres">
      <dgm:prSet presAssocID="{7386B25F-27D3-490B-97AD-C563E2012FD1}" presName="node" presStyleLbl="node1" presStyleIdx="4" presStyleCnt="8">
        <dgm:presLayoutVars>
          <dgm:bulletEnabled val="1"/>
        </dgm:presLayoutVars>
      </dgm:prSet>
      <dgm:spPr>
        <a:prstGeom prst="rect">
          <a:avLst/>
        </a:prstGeom>
      </dgm:spPr>
    </dgm:pt>
    <dgm:pt modelId="{B9B9F245-3AC0-441F-ABD4-47E2C1AB2086}" type="pres">
      <dgm:prSet presAssocID="{BD5A1356-2006-4ACD-9AAE-52D304DFDD32}" presName="sibTrans" presStyleCnt="0"/>
      <dgm:spPr/>
    </dgm:pt>
    <dgm:pt modelId="{935D2B3E-0756-4318-9B0D-7C7B3F2FA9C7}" type="pres">
      <dgm:prSet presAssocID="{73E3203C-DCA7-4117-AA22-6CF5761B6960}" presName="node" presStyleLbl="node1" presStyleIdx="5" presStyleCnt="8">
        <dgm:presLayoutVars>
          <dgm:bulletEnabled val="1"/>
        </dgm:presLayoutVars>
      </dgm:prSet>
      <dgm:spPr>
        <a:prstGeom prst="rect">
          <a:avLst/>
        </a:prstGeom>
      </dgm:spPr>
    </dgm:pt>
    <dgm:pt modelId="{F6CF8D32-B167-491A-BA10-6AC73CD69DD6}" type="pres">
      <dgm:prSet presAssocID="{65DA378F-F89F-40B2-B0E6-93960DFFF3AB}" presName="sibTrans" presStyleCnt="0"/>
      <dgm:spPr/>
    </dgm:pt>
    <dgm:pt modelId="{48986847-F9EF-4E8D-8BCD-152829D116E5}" type="pres">
      <dgm:prSet presAssocID="{8B608299-1E4D-4144-82BE-FDE3245FD2F6}" presName="node" presStyleLbl="node1" presStyleIdx="6" presStyleCnt="8">
        <dgm:presLayoutVars>
          <dgm:bulletEnabled val="1"/>
        </dgm:presLayoutVars>
      </dgm:prSet>
      <dgm:spPr>
        <a:prstGeom prst="rect">
          <a:avLst/>
        </a:prstGeom>
      </dgm:spPr>
    </dgm:pt>
    <dgm:pt modelId="{A953B154-9E05-4039-B449-7B4EBBC6A0C2}" type="pres">
      <dgm:prSet presAssocID="{CE6973F8-6400-492D-BA8A-0CD55283E26A}" presName="sibTrans" presStyleCnt="0"/>
      <dgm:spPr/>
    </dgm:pt>
    <dgm:pt modelId="{C4A89030-12DC-4325-A0AD-A92671108029}" type="pres">
      <dgm:prSet presAssocID="{330DE3E2-F824-4316-9EC5-38895B4B206F}" presName="node" presStyleLbl="node1" presStyleIdx="7" presStyleCnt="8">
        <dgm:presLayoutVars>
          <dgm:bulletEnabled val="1"/>
        </dgm:presLayoutVars>
      </dgm:prSet>
      <dgm:spPr>
        <a:prstGeom prst="rect">
          <a:avLst/>
        </a:prstGeom>
      </dgm:spPr>
    </dgm:pt>
  </dgm:ptLst>
  <dgm:cxnLst>
    <dgm:cxn modelId="{10423303-B6DC-4B36-A381-46ECA727CAFB}" type="presOf" srcId="{69E27BF4-9131-47C0-B5A1-7D6F613AC2DE}" destId="{87209523-FD25-42E4-A691-E17C5905BEEA}" srcOrd="0" destOrd="0" presId="urn:microsoft.com/office/officeart/2005/8/layout/default"/>
    <dgm:cxn modelId="{F6213804-6603-4F4C-B390-2ADCE1BCDC86}" type="presOf" srcId="{24B71313-C776-4245-A34F-DF9A619AC447}" destId="{98443330-ECB4-4246-99F5-979F0CA8D091}" srcOrd="0" destOrd="2" presId="urn:microsoft.com/office/officeart/2005/8/layout/default"/>
    <dgm:cxn modelId="{6E742F07-3B3B-46DD-A40D-AF13DCC7AB51}" srcId="{69E27BF4-9131-47C0-B5A1-7D6F613AC2DE}" destId="{AFDBE741-7D71-474C-B643-BE8794335CC3}" srcOrd="0" destOrd="0" parTransId="{AF16CC1C-5BD1-4069-9A70-598C0D7279D5}" sibTransId="{90BCA135-2F2E-4C5D-91A2-8E3B8CFE73B9}"/>
    <dgm:cxn modelId="{6260C90A-79BF-4401-BBF8-0AF766350F0E}" srcId="{7386B25F-27D3-490B-97AD-C563E2012FD1}" destId="{E9EEB45B-9B02-417A-8135-6252FCD9AF67}" srcOrd="2" destOrd="0" parTransId="{749B6DE1-76A2-4F99-93FE-CE4B4B2DC966}" sibTransId="{DB5AF867-3029-4C01-9C8B-DAF0687E905C}"/>
    <dgm:cxn modelId="{4F7A5514-57B6-4F9E-B711-C6B8F89FE07B}" type="presOf" srcId="{E9EEB45B-9B02-417A-8135-6252FCD9AF67}" destId="{98443330-ECB4-4246-99F5-979F0CA8D091}" srcOrd="0" destOrd="3" presId="urn:microsoft.com/office/officeart/2005/8/layout/default"/>
    <dgm:cxn modelId="{7BE5E615-7E21-4157-8DE4-E01A4C20E5FC}" type="presOf" srcId="{02481342-2AA6-4276-84C0-D7CF4802AF0C}" destId="{C649FB73-FE9A-460D-9770-6749CA3CC993}" srcOrd="0" destOrd="0" presId="urn:microsoft.com/office/officeart/2005/8/layout/default"/>
    <dgm:cxn modelId="{1BE18618-11E9-481D-A66A-DEB06E42A5BA}" type="presOf" srcId="{8756C059-0050-41B9-B2E8-24DFE0DFFFCA}" destId="{48986847-F9EF-4E8D-8BCD-152829D116E5}" srcOrd="0" destOrd="2" presId="urn:microsoft.com/office/officeart/2005/8/layout/default"/>
    <dgm:cxn modelId="{67DD1A1B-92E3-46B7-AA57-2EECC6B39D41}" type="presOf" srcId="{330DE3E2-F824-4316-9EC5-38895B4B206F}" destId="{C4A89030-12DC-4325-A0AD-A92671108029}" srcOrd="0" destOrd="0" presId="urn:microsoft.com/office/officeart/2005/8/layout/default"/>
    <dgm:cxn modelId="{DD5C2C22-02CF-43D3-B76F-57273C9C1158}" type="presOf" srcId="{35A5A59F-A70C-4C48-85E5-609027633C48}" destId="{C293E739-B548-4E5B-BF30-1EEFEF0AAD16}" srcOrd="0" destOrd="2" presId="urn:microsoft.com/office/officeart/2005/8/layout/default"/>
    <dgm:cxn modelId="{2E2B3E22-E8B9-473B-A5A5-5C5D36A43126}" type="presOf" srcId="{B5F8317A-A990-48D2-B4D4-A52496B8437C}" destId="{8E2519E8-55FE-4C90-8514-81DB8BFBCCA2}" srcOrd="0" destOrd="0" presId="urn:microsoft.com/office/officeart/2005/8/layout/default"/>
    <dgm:cxn modelId="{1EDA3B27-1A05-4317-8C30-058072410058}" srcId="{F0EA4701-7437-40FB-B94D-ED49D60D89B3}" destId="{C160565D-D31C-4220-8271-4757F230DAA1}" srcOrd="0" destOrd="0" parTransId="{D621DC7E-B58E-4A70-BE4E-73EBAE2F107C}" sibTransId="{B2FB01CF-9EB5-482F-9E92-9D18B51BB795}"/>
    <dgm:cxn modelId="{CAB9372E-851F-401B-A040-8ADD3F793736}" type="presOf" srcId="{BE6656EC-6047-4751-9C22-35C52FED32AD}" destId="{935D2B3E-0756-4318-9B0D-7C7B3F2FA9C7}" srcOrd="0" destOrd="4" presId="urn:microsoft.com/office/officeart/2005/8/layout/default"/>
    <dgm:cxn modelId="{D95AEC34-61A5-4197-B3FA-2B95CA301A30}" type="presOf" srcId="{2F699B6D-962E-4630-A45D-0462349CFCA6}" destId="{935D2B3E-0756-4318-9B0D-7C7B3F2FA9C7}" srcOrd="0" destOrd="1" presId="urn:microsoft.com/office/officeart/2005/8/layout/default"/>
    <dgm:cxn modelId="{2A14D23F-E37D-4C7E-B474-B043B4998A17}" type="presOf" srcId="{F3066653-8CC3-44E5-8384-E8A8858FF6E6}" destId="{10BD8E9B-A201-4077-BF88-E0739EB792BE}" srcOrd="0" destOrd="2" presId="urn:microsoft.com/office/officeart/2005/8/layout/default"/>
    <dgm:cxn modelId="{83D72D5B-EE49-486F-9E16-7B72EA548FDD}" srcId="{69E27BF4-9131-47C0-B5A1-7D6F613AC2DE}" destId="{02481342-2AA6-4276-84C0-D7CF4802AF0C}" srcOrd="2" destOrd="0" parTransId="{327077FA-ACBD-4181-ACB3-AD0647BE4D0E}" sibTransId="{38A68827-84B2-4F07-88D4-FCDFD624E73B}"/>
    <dgm:cxn modelId="{CE55785D-5D6C-4346-AAF1-3CB733D414B0}" srcId="{73E3203C-DCA7-4117-AA22-6CF5761B6960}" destId="{2F699B6D-962E-4630-A45D-0462349CFCA6}" srcOrd="0" destOrd="0" parTransId="{CA635B26-D450-4AF7-B85A-5F1458DEDEE5}" sibTransId="{5A4C4EE3-59DF-4B98-88D9-86A156EAA7DA}"/>
    <dgm:cxn modelId="{2A2DE960-B3FE-40BF-9FA0-B89E67FA6883}" type="presOf" srcId="{30D78C6E-713C-4521-BCA9-CCF507A9C216}" destId="{C4A89030-12DC-4325-A0AD-A92671108029}" srcOrd="0" destOrd="2" presId="urn:microsoft.com/office/officeart/2005/8/layout/default"/>
    <dgm:cxn modelId="{13151247-7735-4BBB-B729-2704A51BED4B}" type="presOf" srcId="{F0EA4701-7437-40FB-B94D-ED49D60D89B3}" destId="{10BD8E9B-A201-4077-BF88-E0739EB792BE}" srcOrd="0" destOrd="0" presId="urn:microsoft.com/office/officeart/2005/8/layout/default"/>
    <dgm:cxn modelId="{D10A5767-4B83-4F96-B131-A879ED4E70DC}" srcId="{69E27BF4-9131-47C0-B5A1-7D6F613AC2DE}" destId="{7386B25F-27D3-490B-97AD-C563E2012FD1}" srcOrd="4" destOrd="0" parTransId="{57A6E078-52CB-4C11-8729-84504EA19372}" sibTransId="{BD5A1356-2006-4ACD-9AAE-52D304DFDD32}"/>
    <dgm:cxn modelId="{1CAB6768-68DC-4504-86B8-FC34C5C6EB7F}" srcId="{7386B25F-27D3-490B-97AD-C563E2012FD1}" destId="{A8E8C774-886B-4678-BED4-5C5B6EA90459}" srcOrd="0" destOrd="0" parTransId="{9976F682-02EC-4C9F-A16C-A443C788CB83}" sibTransId="{3D992805-EC42-4963-ABF8-01CD42585933}"/>
    <dgm:cxn modelId="{112F264C-9845-43FB-8D0C-F2F49CE29C8A}" type="presOf" srcId="{BDE86FE3-DA25-440C-9D8C-B0BCFA6ECDDD}" destId="{C293E739-B548-4E5B-BF30-1EEFEF0AAD16}" srcOrd="0" destOrd="3" presId="urn:microsoft.com/office/officeart/2005/8/layout/default"/>
    <dgm:cxn modelId="{BA97E26C-026A-4E30-8219-7181A1C4101F}" type="presOf" srcId="{C7E5105B-C595-4825-9F97-0C5E3DDAE02E}" destId="{C649FB73-FE9A-460D-9770-6749CA3CC993}" srcOrd="0" destOrd="1" presId="urn:microsoft.com/office/officeart/2005/8/layout/default"/>
    <dgm:cxn modelId="{083F2E4D-AEBB-4AF9-AF02-A9168C315CFF}" type="presOf" srcId="{C160565D-D31C-4220-8271-4757F230DAA1}" destId="{10BD8E9B-A201-4077-BF88-E0739EB792BE}" srcOrd="0" destOrd="1" presId="urn:microsoft.com/office/officeart/2005/8/layout/default"/>
    <dgm:cxn modelId="{5D3E756E-0787-4C38-8F60-D7AA33714334}" srcId="{AFDBE741-7D71-474C-B643-BE8794335CC3}" destId="{35A5A59F-A70C-4C48-85E5-609027633C48}" srcOrd="1" destOrd="0" parTransId="{A96E8CA6-18B8-48EE-936C-0B1E69873491}" sibTransId="{2F687517-F74D-4D3B-A186-91A68D069A5B}"/>
    <dgm:cxn modelId="{C05FA74E-0218-4FD3-BC51-75EEA5F3EACD}" srcId="{330DE3E2-F824-4316-9EC5-38895B4B206F}" destId="{30D78C6E-713C-4521-BCA9-CCF507A9C216}" srcOrd="1" destOrd="0" parTransId="{37EEBAD6-C725-4069-9C11-A3ABC63859FC}" sibTransId="{AF5FEFC7-C55A-40DD-837D-9A82E1CFB4BB}"/>
    <dgm:cxn modelId="{89FF4D6F-E9F8-4D60-BBFC-A0A8F614113A}" srcId="{AFDBE741-7D71-474C-B643-BE8794335CC3}" destId="{BDE86FE3-DA25-440C-9D8C-B0BCFA6ECDDD}" srcOrd="2" destOrd="0" parTransId="{91B72895-4BC5-4C96-8415-97698A561070}" sibTransId="{67AB95FC-34BA-4ABB-8504-8C7CBB4B8D53}"/>
    <dgm:cxn modelId="{628D744F-365D-49DB-97EE-EC2B08CDBAC1}" srcId="{02481342-2AA6-4276-84C0-D7CF4802AF0C}" destId="{F4565333-93CA-4F4F-8344-F9EC8C7683BC}" srcOrd="2" destOrd="0" parTransId="{2877186A-D51A-4B5D-8872-FD650CA8C6FB}" sibTransId="{CECE47CE-925D-464C-A95E-DD3AE5F000F5}"/>
    <dgm:cxn modelId="{A6015E51-C88C-4B01-8B30-815166D1E10C}" type="presOf" srcId="{73E3203C-DCA7-4117-AA22-6CF5761B6960}" destId="{935D2B3E-0756-4318-9B0D-7C7B3F2FA9C7}" srcOrd="0" destOrd="0" presId="urn:microsoft.com/office/officeart/2005/8/layout/default"/>
    <dgm:cxn modelId="{EED94E53-20FA-4051-BE73-72F08103AE3D}" type="presOf" srcId="{F4565333-93CA-4F4F-8344-F9EC8C7683BC}" destId="{C649FB73-FE9A-460D-9770-6749CA3CC993}" srcOrd="0" destOrd="3" presId="urn:microsoft.com/office/officeart/2005/8/layout/default"/>
    <dgm:cxn modelId="{D06E4B55-D96A-4607-A964-8ED9B9257587}" srcId="{69E27BF4-9131-47C0-B5A1-7D6F613AC2DE}" destId="{B5F8317A-A990-48D2-B4D4-A52496B8437C}" srcOrd="3" destOrd="0" parTransId="{0AE7FAF9-3B03-4371-AFE5-B6924FA3682A}" sibTransId="{8063FAB0-A566-4C88-A25F-117855A7F336}"/>
    <dgm:cxn modelId="{2206A158-E545-4D05-95AB-EAB4EEDF0CC6}" srcId="{02481342-2AA6-4276-84C0-D7CF4802AF0C}" destId="{E7D3265A-4ADF-4487-9F94-79DBD31A869E}" srcOrd="1" destOrd="0" parTransId="{842C80D4-4B8C-44A9-B1FA-CCCD773B2015}" sibTransId="{D54D4275-FEF1-4A22-8A47-3C8D8B8D052F}"/>
    <dgm:cxn modelId="{E45CA67D-36CD-4F9C-96E7-1C10DE94646D}" srcId="{02481342-2AA6-4276-84C0-D7CF4802AF0C}" destId="{C7E5105B-C595-4825-9F97-0C5E3DDAE02E}" srcOrd="0" destOrd="0" parTransId="{7A842C78-1CB4-412D-80EA-137C9730D201}" sibTransId="{25A10CFC-620D-4E9E-9F67-8613BC3BA698}"/>
    <dgm:cxn modelId="{4C53FB81-8611-4CE9-8DA7-0F652589634B}" type="presOf" srcId="{C9CA34A9-6D17-4CD2-B6E6-ACD28A5D418E}" destId="{C4A89030-12DC-4325-A0AD-A92671108029}" srcOrd="0" destOrd="3" presId="urn:microsoft.com/office/officeart/2005/8/layout/default"/>
    <dgm:cxn modelId="{537B2D83-8177-49FC-9F87-25DBB6DDE2D8}" srcId="{7386B25F-27D3-490B-97AD-C563E2012FD1}" destId="{24B71313-C776-4245-A34F-DF9A619AC447}" srcOrd="1" destOrd="0" parTransId="{AB303499-1ABF-4FC0-824B-B61E8D0DD29E}" sibTransId="{AA9FCB63-1F7E-4515-B747-DD9DB55E70EA}"/>
    <dgm:cxn modelId="{C25A4883-9289-484E-958B-E7834DBEC06B}" srcId="{AFDBE741-7D71-474C-B643-BE8794335CC3}" destId="{E4EE36AF-17E6-4E88-8A4B-57F520C037D5}" srcOrd="0" destOrd="0" parTransId="{BE952297-9E96-4636-8946-DDA6EE539F55}" sibTransId="{55B7CE43-013E-4696-9357-BE9D4E0E9FA6}"/>
    <dgm:cxn modelId="{58AB5F90-F96F-4721-B464-40112CD12B6B}" type="presOf" srcId="{FABEDACD-928F-4A93-B76E-12798E73D676}" destId="{8E2519E8-55FE-4C90-8514-81DB8BFBCCA2}" srcOrd="0" destOrd="3" presId="urn:microsoft.com/office/officeart/2005/8/layout/default"/>
    <dgm:cxn modelId="{25FA8A95-72F7-4445-9A18-ECA386F0A814}" srcId="{69E27BF4-9131-47C0-B5A1-7D6F613AC2DE}" destId="{330DE3E2-F824-4316-9EC5-38895B4B206F}" srcOrd="7" destOrd="0" parTransId="{E81110D8-CB9B-4D92-AC76-BABBD0A50053}" sibTransId="{B044E6FF-8BED-483C-A660-A66AA41F701D}"/>
    <dgm:cxn modelId="{1B485C96-5000-4D8C-9DDB-17C5F2D3D7A8}" srcId="{69E27BF4-9131-47C0-B5A1-7D6F613AC2DE}" destId="{F0EA4701-7437-40FB-B94D-ED49D60D89B3}" srcOrd="1" destOrd="0" parTransId="{9A6FCCDB-33B8-4E99-8D35-473749780105}" sibTransId="{E3231341-5C71-4EAE-BBE9-CF717EC297D0}"/>
    <dgm:cxn modelId="{9B22A996-4517-4DAA-9DBB-C19A55EED8F0}" type="presOf" srcId="{B625DC97-14E2-41D1-B34B-13026EE2D56D}" destId="{8E2519E8-55FE-4C90-8514-81DB8BFBCCA2}" srcOrd="0" destOrd="1" presId="urn:microsoft.com/office/officeart/2005/8/layout/default"/>
    <dgm:cxn modelId="{6410A59C-99E7-4F59-8A51-0DAF7F7B206B}" type="presOf" srcId="{8B608299-1E4D-4144-82BE-FDE3245FD2F6}" destId="{48986847-F9EF-4E8D-8BCD-152829D116E5}" srcOrd="0" destOrd="0" presId="urn:microsoft.com/office/officeart/2005/8/layout/default"/>
    <dgm:cxn modelId="{2C9898A7-4A2D-4ACE-825F-2EA6C913261B}" srcId="{330DE3E2-F824-4316-9EC5-38895B4B206F}" destId="{C9CA34A9-6D17-4CD2-B6E6-ACD28A5D418E}" srcOrd="2" destOrd="0" parTransId="{E45EB530-80C3-47C6-BCF2-2E7EE0DF8629}" sibTransId="{64A215BA-7601-4C58-9EA7-CB2E7685F15D}"/>
    <dgm:cxn modelId="{6861B8AE-E252-48C4-B48C-B194AF21BC32}" srcId="{73E3203C-DCA7-4117-AA22-6CF5761B6960}" destId="{BE6656EC-6047-4751-9C22-35C52FED32AD}" srcOrd="3" destOrd="0" parTransId="{100F7E05-77AC-4E42-B5B9-5DA652682785}" sibTransId="{306CD2A5-50F4-4EA1-980F-E313DE7A1B75}"/>
    <dgm:cxn modelId="{93889BAF-048F-45D6-9ECF-7FD55E4580C1}" srcId="{73E3203C-DCA7-4117-AA22-6CF5761B6960}" destId="{7F914CD8-293C-4A2A-97C7-9A0AD093493A}" srcOrd="1" destOrd="0" parTransId="{C0C5C3F4-1F32-449E-82C7-82BEC8AE6594}" sibTransId="{6460C362-D8E2-4709-A1E8-473CA29A8898}"/>
    <dgm:cxn modelId="{E6CCF6AF-839B-44FF-A6D5-57884F042218}" type="presOf" srcId="{E7D3265A-4ADF-4487-9F94-79DBD31A869E}" destId="{C649FB73-FE9A-460D-9770-6749CA3CC993}" srcOrd="0" destOrd="2" presId="urn:microsoft.com/office/officeart/2005/8/layout/default"/>
    <dgm:cxn modelId="{3FB7EAB6-736B-4AF8-A0C9-99AF17C2F90E}" srcId="{330DE3E2-F824-4316-9EC5-38895B4B206F}" destId="{28EED1DA-D1B9-42EC-B6AD-48AD91B23E54}" srcOrd="0" destOrd="0" parTransId="{3397C117-B94E-4DAB-BD69-23724612F39C}" sibTransId="{CADF25BA-3BF1-49EE-9A1B-842E5DD0D751}"/>
    <dgm:cxn modelId="{590ABFB8-FF46-4FFD-9F00-E2B583E8E629}" type="presOf" srcId="{7386B25F-27D3-490B-97AD-C563E2012FD1}" destId="{98443330-ECB4-4246-99F5-979F0CA8D091}" srcOrd="0" destOrd="0" presId="urn:microsoft.com/office/officeart/2005/8/layout/default"/>
    <dgm:cxn modelId="{47212FC3-AB0C-4A35-9429-6C82549D1C7F}" type="presOf" srcId="{2B25D7A0-20E6-4024-A802-7CB669AC8C84}" destId="{935D2B3E-0756-4318-9B0D-7C7B3F2FA9C7}" srcOrd="0" destOrd="3" presId="urn:microsoft.com/office/officeart/2005/8/layout/default"/>
    <dgm:cxn modelId="{AE910DC4-074D-403B-985B-CA93B15431DC}" type="presOf" srcId="{7F914CD8-293C-4A2A-97C7-9A0AD093493A}" destId="{935D2B3E-0756-4318-9B0D-7C7B3F2FA9C7}" srcOrd="0" destOrd="2" presId="urn:microsoft.com/office/officeart/2005/8/layout/default"/>
    <dgm:cxn modelId="{1E44F0C8-8740-43C2-A535-940F0E828195}" srcId="{73E3203C-DCA7-4117-AA22-6CF5761B6960}" destId="{2B25D7A0-20E6-4024-A802-7CB669AC8C84}" srcOrd="2" destOrd="0" parTransId="{4215B61B-EA85-4E55-8697-4D83FAEA4540}" sibTransId="{8E9F99E1-C34B-4D08-BB6E-731E3FDC2FF3}"/>
    <dgm:cxn modelId="{091F7CCA-0EDF-48EE-9758-9992611D10AA}" srcId="{B5F8317A-A990-48D2-B4D4-A52496B8437C}" destId="{B625DC97-14E2-41D1-B34B-13026EE2D56D}" srcOrd="0" destOrd="0" parTransId="{29DF0765-6926-4ACB-9730-4335A58845F8}" sibTransId="{0720A670-C1F0-4915-88A4-D1323355BE62}"/>
    <dgm:cxn modelId="{3D4CBBCC-BEA7-44AB-9208-4EF0CCC156C4}" srcId="{B5F8317A-A990-48D2-B4D4-A52496B8437C}" destId="{FABEDACD-928F-4A93-B76E-12798E73D676}" srcOrd="2" destOrd="0" parTransId="{EA1B911C-284E-4C9B-9ACE-FB8E0B96C8C3}" sibTransId="{FC2DD59D-7E51-41FD-9A73-88144660A430}"/>
    <dgm:cxn modelId="{389113D8-1085-4644-90E3-DB8929320A59}" type="presOf" srcId="{28EED1DA-D1B9-42EC-B6AD-48AD91B23E54}" destId="{C4A89030-12DC-4325-A0AD-A92671108029}" srcOrd="0" destOrd="1" presId="urn:microsoft.com/office/officeart/2005/8/layout/default"/>
    <dgm:cxn modelId="{A0D5C5D8-95A4-41DE-BDCE-97EB5828EC7C}" type="presOf" srcId="{AFDBE741-7D71-474C-B643-BE8794335CC3}" destId="{C293E739-B548-4E5B-BF30-1EEFEF0AAD16}" srcOrd="0" destOrd="0" presId="urn:microsoft.com/office/officeart/2005/8/layout/default"/>
    <dgm:cxn modelId="{CC6C47E2-19F2-49DB-A18C-8A9A9ECF0203}" srcId="{8B608299-1E4D-4144-82BE-FDE3245FD2F6}" destId="{3F1ED961-F2A4-40A6-B096-B834C4CDA473}" srcOrd="0" destOrd="0" parTransId="{DB3044E8-B923-43FA-BC65-FC356550C0A9}" sibTransId="{76382D6B-98A5-4BEC-A146-ECE6F3FDA225}"/>
    <dgm:cxn modelId="{8090E5E2-51D5-4501-89F4-5E8E73A7FAC5}" type="presOf" srcId="{3F1ED961-F2A4-40A6-B096-B834C4CDA473}" destId="{48986847-F9EF-4E8D-8BCD-152829D116E5}" srcOrd="0" destOrd="1" presId="urn:microsoft.com/office/officeart/2005/8/layout/default"/>
    <dgm:cxn modelId="{74DA5EE7-96CC-4F68-8665-EFE74AE3FCB9}" srcId="{B5F8317A-A990-48D2-B4D4-A52496B8437C}" destId="{FF387BC3-1ED1-4DA7-A15B-CA5BF8B44FBA}" srcOrd="1" destOrd="0" parTransId="{CF6944CE-1012-40B3-94CD-476D6E1690B6}" sibTransId="{D0754311-3E04-41F4-8390-53CFD13DC286}"/>
    <dgm:cxn modelId="{D0BB69E7-5BBC-4562-89B9-B6C145ED5D75}" srcId="{F0EA4701-7437-40FB-B94D-ED49D60D89B3}" destId="{F3066653-8CC3-44E5-8384-E8A8858FF6E6}" srcOrd="1" destOrd="0" parTransId="{01DFA59E-E975-492D-A67F-CD4A6AAE9E13}" sibTransId="{EECFB2EA-B88F-4B5A-8989-7704B1399FC7}"/>
    <dgm:cxn modelId="{02C518E8-1EA3-4926-9C4A-BC32702FA8EE}" type="presOf" srcId="{A8E8C774-886B-4678-BED4-5C5B6EA90459}" destId="{98443330-ECB4-4246-99F5-979F0CA8D091}" srcOrd="0" destOrd="1" presId="urn:microsoft.com/office/officeart/2005/8/layout/default"/>
    <dgm:cxn modelId="{DFB99EE8-F1E5-4E8B-ABB1-DB43318D4E1C}" srcId="{69E27BF4-9131-47C0-B5A1-7D6F613AC2DE}" destId="{8B608299-1E4D-4144-82BE-FDE3245FD2F6}" srcOrd="6" destOrd="0" parTransId="{1BB3A44E-68E9-4372-93E5-4E4B8105103C}" sibTransId="{CE6973F8-6400-492D-BA8A-0CD55283E26A}"/>
    <dgm:cxn modelId="{CB4814E9-FB6E-42C3-8629-19E597E5BC1F}" type="presOf" srcId="{FF387BC3-1ED1-4DA7-A15B-CA5BF8B44FBA}" destId="{8E2519E8-55FE-4C90-8514-81DB8BFBCCA2}" srcOrd="0" destOrd="2" presId="urn:microsoft.com/office/officeart/2005/8/layout/default"/>
    <dgm:cxn modelId="{4E1846F1-A74A-4A0E-AF63-4616360832FB}" type="presOf" srcId="{E4EE36AF-17E6-4E88-8A4B-57F520C037D5}" destId="{C293E739-B548-4E5B-BF30-1EEFEF0AAD16}" srcOrd="0" destOrd="1" presId="urn:microsoft.com/office/officeart/2005/8/layout/default"/>
    <dgm:cxn modelId="{4FD071F2-4CD8-4275-9B8D-F9921D353A06}" srcId="{8B608299-1E4D-4144-82BE-FDE3245FD2F6}" destId="{8756C059-0050-41B9-B2E8-24DFE0DFFFCA}" srcOrd="1" destOrd="0" parTransId="{80193BE4-EAB3-4897-8807-F4CF26206D33}" sibTransId="{9626681A-D77C-43F3-940F-2B95786E9AEE}"/>
    <dgm:cxn modelId="{467B19FE-18A4-441C-BEB6-5A959691F4F7}" srcId="{69E27BF4-9131-47C0-B5A1-7D6F613AC2DE}" destId="{73E3203C-DCA7-4117-AA22-6CF5761B6960}" srcOrd="5" destOrd="0" parTransId="{8DFC4F83-CB98-49D8-A272-C5D5CE10F91B}" sibTransId="{65DA378F-F89F-40B2-B0E6-93960DFFF3AB}"/>
    <dgm:cxn modelId="{D4B358C2-11CC-4640-B2E1-BE644321D1B9}" type="presParOf" srcId="{87209523-FD25-42E4-A691-E17C5905BEEA}" destId="{C293E739-B548-4E5B-BF30-1EEFEF0AAD16}" srcOrd="0" destOrd="0" presId="urn:microsoft.com/office/officeart/2005/8/layout/default"/>
    <dgm:cxn modelId="{3762EFBE-B88E-4EFD-BE14-0186D10FE072}" type="presParOf" srcId="{87209523-FD25-42E4-A691-E17C5905BEEA}" destId="{2F904233-9A32-4A8E-9D7D-262F83AA4978}" srcOrd="1" destOrd="0" presId="urn:microsoft.com/office/officeart/2005/8/layout/default"/>
    <dgm:cxn modelId="{1C341C6B-ED85-492E-99FF-FE54130222D9}" type="presParOf" srcId="{87209523-FD25-42E4-A691-E17C5905BEEA}" destId="{10BD8E9B-A201-4077-BF88-E0739EB792BE}" srcOrd="2" destOrd="0" presId="urn:microsoft.com/office/officeart/2005/8/layout/default"/>
    <dgm:cxn modelId="{FD905885-12C7-44F0-894B-564D33B7D23F}" type="presParOf" srcId="{87209523-FD25-42E4-A691-E17C5905BEEA}" destId="{722EE22A-D8AF-493F-A0CC-1B013B7D34E5}" srcOrd="3" destOrd="0" presId="urn:microsoft.com/office/officeart/2005/8/layout/default"/>
    <dgm:cxn modelId="{5A02B760-16FD-4735-B20F-C49AA6C6EB1B}" type="presParOf" srcId="{87209523-FD25-42E4-A691-E17C5905BEEA}" destId="{C649FB73-FE9A-460D-9770-6749CA3CC993}" srcOrd="4" destOrd="0" presId="urn:microsoft.com/office/officeart/2005/8/layout/default"/>
    <dgm:cxn modelId="{A07259F3-2FEE-4BF6-8313-495D53AA0CDC}" type="presParOf" srcId="{87209523-FD25-42E4-A691-E17C5905BEEA}" destId="{97D8ACC4-E53F-4E60-A294-405A2E730BBE}" srcOrd="5" destOrd="0" presId="urn:microsoft.com/office/officeart/2005/8/layout/default"/>
    <dgm:cxn modelId="{CE7652B1-F4CE-45D5-8C87-825000C9053F}" type="presParOf" srcId="{87209523-FD25-42E4-A691-E17C5905BEEA}" destId="{8E2519E8-55FE-4C90-8514-81DB8BFBCCA2}" srcOrd="6" destOrd="0" presId="urn:microsoft.com/office/officeart/2005/8/layout/default"/>
    <dgm:cxn modelId="{98E5CEC8-5AD1-4711-A94B-DACBD80C991B}" type="presParOf" srcId="{87209523-FD25-42E4-A691-E17C5905BEEA}" destId="{A0346E1D-BE03-455F-A8AF-6FDA8DE6C89B}" srcOrd="7" destOrd="0" presId="urn:microsoft.com/office/officeart/2005/8/layout/default"/>
    <dgm:cxn modelId="{F48B55AF-DCA2-404A-9778-55C85F6CE869}" type="presParOf" srcId="{87209523-FD25-42E4-A691-E17C5905BEEA}" destId="{98443330-ECB4-4246-99F5-979F0CA8D091}" srcOrd="8" destOrd="0" presId="urn:microsoft.com/office/officeart/2005/8/layout/default"/>
    <dgm:cxn modelId="{B1A27A41-67B5-4764-882F-FE35A736CB63}" type="presParOf" srcId="{87209523-FD25-42E4-A691-E17C5905BEEA}" destId="{B9B9F245-3AC0-441F-ABD4-47E2C1AB2086}" srcOrd="9" destOrd="0" presId="urn:microsoft.com/office/officeart/2005/8/layout/default"/>
    <dgm:cxn modelId="{4C0DA367-7254-44A1-A034-8FC5548475E5}" type="presParOf" srcId="{87209523-FD25-42E4-A691-E17C5905BEEA}" destId="{935D2B3E-0756-4318-9B0D-7C7B3F2FA9C7}" srcOrd="10" destOrd="0" presId="urn:microsoft.com/office/officeart/2005/8/layout/default"/>
    <dgm:cxn modelId="{88DC53D7-73C1-4D36-9007-5009ECDE5FCD}" type="presParOf" srcId="{87209523-FD25-42E4-A691-E17C5905BEEA}" destId="{F6CF8D32-B167-491A-BA10-6AC73CD69DD6}" srcOrd="11" destOrd="0" presId="urn:microsoft.com/office/officeart/2005/8/layout/default"/>
    <dgm:cxn modelId="{B618370D-C6D6-4C89-BF78-57E0557D41DA}" type="presParOf" srcId="{87209523-FD25-42E4-A691-E17C5905BEEA}" destId="{48986847-F9EF-4E8D-8BCD-152829D116E5}" srcOrd="12" destOrd="0" presId="urn:microsoft.com/office/officeart/2005/8/layout/default"/>
    <dgm:cxn modelId="{D7A411B8-C861-4D7F-B2EF-C5446FEDB36A}" type="presParOf" srcId="{87209523-FD25-42E4-A691-E17C5905BEEA}" destId="{A953B154-9E05-4039-B449-7B4EBBC6A0C2}" srcOrd="13" destOrd="0" presId="urn:microsoft.com/office/officeart/2005/8/layout/default"/>
    <dgm:cxn modelId="{64D04A0D-14F1-4053-866C-126CCC7BA899}" type="presParOf" srcId="{87209523-FD25-42E4-A691-E17C5905BEEA}" destId="{C4A89030-12DC-4325-A0AD-A92671108029}" srcOrd="14" destOrd="0" presId="urn:microsoft.com/office/officeart/2005/8/layout/defaul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9E27BF4-9131-47C0-B5A1-7D6F613AC2DE}"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IN"/>
        </a:p>
      </dgm:t>
    </dgm:pt>
    <dgm:pt modelId="{3CFA3BD5-6B29-4A3D-9B39-C4A921CBA048}">
      <dgm:prSet phldrT="[Text]" custT="1"/>
      <dgm:spPr>
        <a:xfrm>
          <a:off x="272875" y="159"/>
          <a:ext cx="2648622" cy="1589173"/>
        </a:xfrm>
        <a:solidFill>
          <a:srgbClr val="0530AD"/>
        </a:solidFill>
        <a:ln w="12700" cap="flat" cmpd="sng" algn="ctr">
          <a:solidFill>
            <a:srgbClr val="0530AD"/>
          </a:solidFill>
          <a:prstDash val="solid"/>
          <a:miter lim="800000"/>
        </a:ln>
        <a:effectLst/>
      </dgm:spPr>
      <dgm:t>
        <a:bodyPr/>
        <a:lstStyle/>
        <a:p>
          <a:pPr>
            <a:buNone/>
          </a:pPr>
          <a:r>
            <a:rPr lang="en-IN" sz="1500" dirty="0">
              <a:solidFill>
                <a:sysClr val="window" lastClr="FFFFFF"/>
              </a:solidFill>
              <a:latin typeface="IBM Plex Sans" panose="020B0503050203000203" pitchFamily="34" charset="0"/>
              <a:ea typeface="+mn-ea"/>
              <a:cs typeface="+mn-cs"/>
            </a:rPr>
            <a:t>The journey for a monolith to Microservices doesn’t usually go via rewriting the monolith into Microservices from scratch.</a:t>
          </a:r>
        </a:p>
      </dgm:t>
    </dgm:pt>
    <dgm:pt modelId="{C32B9F87-CE47-4355-8B6D-FCB6A35AC5D1}" type="parTrans" cxnId="{6315861C-2190-40E2-A41E-4603324C940F}">
      <dgm:prSet/>
      <dgm:spPr/>
      <dgm:t>
        <a:bodyPr/>
        <a:lstStyle/>
        <a:p>
          <a:endParaRPr lang="en-IN" sz="1500">
            <a:latin typeface="IBM Plex Sans" panose="020B0503050203000203" pitchFamily="34" charset="0"/>
          </a:endParaRPr>
        </a:p>
      </dgm:t>
    </dgm:pt>
    <dgm:pt modelId="{3B00A2E1-A825-44AC-BB1F-F4C850D0ACCD}" type="sibTrans" cxnId="{6315861C-2190-40E2-A41E-4603324C940F}">
      <dgm:prSet/>
      <dgm:spPr/>
      <dgm:t>
        <a:bodyPr/>
        <a:lstStyle/>
        <a:p>
          <a:endParaRPr lang="en-IN" sz="1500">
            <a:latin typeface="IBM Plex Sans" panose="020B0503050203000203" pitchFamily="34" charset="0"/>
          </a:endParaRPr>
        </a:p>
      </dgm:t>
    </dgm:pt>
    <dgm:pt modelId="{3A5C47CE-3278-44D0-A1D1-BBBFE800D7BE}">
      <dgm:prSet phldrT="[Text]" custT="1"/>
      <dgm:spPr>
        <a:solidFill>
          <a:srgbClr val="0530AD"/>
        </a:solidFill>
        <a:ln w="12700" cap="flat" cmpd="sng" algn="ctr">
          <a:solidFill>
            <a:srgbClr val="0530AD"/>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IN" sz="1500" kern="1200" dirty="0">
              <a:solidFill>
                <a:sysClr val="window" lastClr="FFFFFF"/>
              </a:solidFill>
              <a:latin typeface="IBM Plex Sans" panose="020B0503050203000203" pitchFamily="34" charset="0"/>
              <a:ea typeface="+mn-ea"/>
              <a:cs typeface="+mn-cs"/>
            </a:rPr>
            <a:t>The complexity of the monolith would mean that transformation would take time. But the business change continue during this period as well. So, it is a bit of a moving target.</a:t>
          </a:r>
        </a:p>
      </dgm:t>
    </dgm:pt>
    <dgm:pt modelId="{A6CED714-3242-4467-A4E2-829EA731A18F}" type="parTrans" cxnId="{F43D53F7-6CBC-4587-979C-43E4BB5273EF}">
      <dgm:prSet/>
      <dgm:spPr/>
      <dgm:t>
        <a:bodyPr/>
        <a:lstStyle/>
        <a:p>
          <a:endParaRPr lang="en-IN" sz="1500">
            <a:latin typeface="IBM Plex Sans" panose="020B0503050203000203" pitchFamily="34" charset="0"/>
          </a:endParaRPr>
        </a:p>
      </dgm:t>
    </dgm:pt>
    <dgm:pt modelId="{30EB1980-157D-46C0-BD4D-930530AF946B}" type="sibTrans" cxnId="{F43D53F7-6CBC-4587-979C-43E4BB5273EF}">
      <dgm:prSet/>
      <dgm:spPr/>
      <dgm:t>
        <a:bodyPr/>
        <a:lstStyle/>
        <a:p>
          <a:endParaRPr lang="en-IN" sz="1500">
            <a:latin typeface="IBM Plex Sans" panose="020B0503050203000203" pitchFamily="34" charset="0"/>
          </a:endParaRPr>
        </a:p>
      </dgm:t>
    </dgm:pt>
    <dgm:pt modelId="{27C78028-07F5-40AD-9213-D13D787C0DE4}">
      <dgm:prSet phldrT="[Text]" custT="1"/>
      <dgm:spPr>
        <a:solidFill>
          <a:srgbClr val="0530AD"/>
        </a:solidFill>
        <a:ln w="12700" cap="flat" cmpd="sng" algn="ctr">
          <a:solidFill>
            <a:srgbClr val="0530AD"/>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IN" sz="1500" kern="1200" dirty="0">
              <a:solidFill>
                <a:sysClr val="window" lastClr="FFFFFF"/>
              </a:solidFill>
              <a:latin typeface="IBM Plex Sans" panose="020B0503050203000203" pitchFamily="34" charset="0"/>
              <a:ea typeface="+mn-ea"/>
              <a:cs typeface="+mn-cs"/>
            </a:rPr>
            <a:t>Here is the problem!</a:t>
          </a:r>
          <a:br>
            <a:rPr lang="en-IN" sz="1500" kern="1200" dirty="0">
              <a:solidFill>
                <a:sysClr val="window" lastClr="FFFFFF"/>
              </a:solidFill>
              <a:latin typeface="IBM Plex Sans" panose="020B0503050203000203" pitchFamily="34" charset="0"/>
              <a:ea typeface="+mn-ea"/>
              <a:cs typeface="+mn-cs"/>
            </a:rPr>
          </a:br>
          <a:r>
            <a:rPr lang="en-IN" sz="1500" kern="1200" dirty="0">
              <a:solidFill>
                <a:sysClr val="window" lastClr="FFFFFF"/>
              </a:solidFill>
              <a:latin typeface="IBM Plex Sans" panose="020B0503050203000203" pitchFamily="34" charset="0"/>
              <a:ea typeface="+mn-ea"/>
              <a:cs typeface="+mn-cs"/>
            </a:rPr>
            <a:t>How does an organization embark on Microservices journey with speed while not loosing on the most important things for business? </a:t>
          </a:r>
          <a:br>
            <a:rPr lang="en-IN" sz="1500" kern="1200" dirty="0">
              <a:solidFill>
                <a:sysClr val="window" lastClr="FFFFFF"/>
              </a:solidFill>
              <a:latin typeface="IBM Plex Sans" panose="020B0503050203000203" pitchFamily="34" charset="0"/>
              <a:ea typeface="+mn-ea"/>
              <a:cs typeface="+mn-cs"/>
            </a:rPr>
          </a:br>
          <a:r>
            <a:rPr lang="en-IN" sz="1500" kern="1200" dirty="0">
              <a:solidFill>
                <a:sysClr val="window" lastClr="FFFFFF"/>
              </a:solidFill>
              <a:latin typeface="IBM Plex Sans" panose="020B0503050203000203" pitchFamily="34" charset="0"/>
              <a:ea typeface="+mn-ea"/>
              <a:cs typeface="+mn-cs"/>
            </a:rPr>
            <a:t>That is, to deliver value to its client.</a:t>
          </a:r>
        </a:p>
      </dgm:t>
    </dgm:pt>
    <dgm:pt modelId="{139CB026-132C-4510-AB75-56DA931C6554}" type="parTrans" cxnId="{DBA2B3FA-5BA4-49FF-B40C-BAD2447C7BF8}">
      <dgm:prSet/>
      <dgm:spPr/>
      <dgm:t>
        <a:bodyPr/>
        <a:lstStyle/>
        <a:p>
          <a:endParaRPr lang="en-IN" sz="1500">
            <a:latin typeface="IBM Plex Sans" panose="020B0503050203000203" pitchFamily="34" charset="0"/>
          </a:endParaRPr>
        </a:p>
      </dgm:t>
    </dgm:pt>
    <dgm:pt modelId="{14D531EC-A279-489D-8164-DAA8C432EB34}" type="sibTrans" cxnId="{DBA2B3FA-5BA4-49FF-B40C-BAD2447C7BF8}">
      <dgm:prSet/>
      <dgm:spPr/>
      <dgm:t>
        <a:bodyPr/>
        <a:lstStyle/>
        <a:p>
          <a:endParaRPr lang="en-IN" sz="1500">
            <a:latin typeface="IBM Plex Sans" panose="020B0503050203000203" pitchFamily="34" charset="0"/>
          </a:endParaRPr>
        </a:p>
      </dgm:t>
    </dgm:pt>
    <dgm:pt modelId="{56439A37-6BC7-4ED1-80FE-F5B24242BC68}">
      <dgm:prSet phldrT="[Text]" custT="1"/>
      <dgm:spPr>
        <a:solidFill>
          <a:srgbClr val="0530AD"/>
        </a:solidFill>
        <a:ln w="12700" cap="flat" cmpd="sng" algn="ctr">
          <a:solidFill>
            <a:srgbClr val="0530AD"/>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IN" sz="1500" kern="1200" dirty="0">
              <a:solidFill>
                <a:sysClr val="window" lastClr="FFFFFF"/>
              </a:solidFill>
              <a:latin typeface="IBM Plex Sans" panose="020B0503050203000203" pitchFamily="34" charset="0"/>
              <a:ea typeface="+mn-ea"/>
              <a:cs typeface="+mn-cs"/>
            </a:rPr>
            <a:t>The world doesn’t stop while the migration for monolith to Microservices happens.</a:t>
          </a:r>
        </a:p>
      </dgm:t>
    </dgm:pt>
    <dgm:pt modelId="{3FAC6F00-5433-4F9F-A739-C537DF4A3F54}" type="parTrans" cxnId="{754F4C2F-8A9B-4475-9659-920E2D7437F5}">
      <dgm:prSet/>
      <dgm:spPr/>
      <dgm:t>
        <a:bodyPr/>
        <a:lstStyle/>
        <a:p>
          <a:endParaRPr lang="en-IN" sz="1500">
            <a:latin typeface="IBM Plex Sans" panose="020B0503050203000203" pitchFamily="34" charset="0"/>
          </a:endParaRPr>
        </a:p>
      </dgm:t>
    </dgm:pt>
    <dgm:pt modelId="{BD7D5B7E-3005-4742-BF51-18EEAB918F01}" type="sibTrans" cxnId="{754F4C2F-8A9B-4475-9659-920E2D7437F5}">
      <dgm:prSet/>
      <dgm:spPr/>
      <dgm:t>
        <a:bodyPr/>
        <a:lstStyle/>
        <a:p>
          <a:endParaRPr lang="en-IN" sz="1500">
            <a:latin typeface="IBM Plex Sans" panose="020B0503050203000203" pitchFamily="34" charset="0"/>
          </a:endParaRPr>
        </a:p>
      </dgm:t>
    </dgm:pt>
    <dgm:pt modelId="{7FE78BB2-0D6E-481D-A46C-44B4CB1B4D57}">
      <dgm:prSet phldrT="[Text]" custT="1"/>
      <dgm:spPr>
        <a:xfrm>
          <a:off x="272875" y="1892295"/>
          <a:ext cx="2648622" cy="2193933"/>
        </a:xfrm>
        <a:solidFill>
          <a:srgbClr val="E2EDFF"/>
        </a:solidFill>
        <a:ln w="12700" cap="flat" cmpd="sng" algn="ctr">
          <a:solidFill>
            <a:srgbClr val="E7E6E6">
              <a:hueOff val="0"/>
              <a:satOff val="0"/>
              <a:lumOff val="0"/>
              <a:alphaOff val="0"/>
            </a:srgbClr>
          </a:solidFill>
          <a:prstDash val="solid"/>
          <a:miter lim="800000"/>
        </a:ln>
        <a:effectLst/>
      </dgm:spPr>
      <dgm:t>
        <a:bodyPr/>
        <a:lstStyle/>
        <a:p>
          <a:pPr>
            <a:buNone/>
          </a:pPr>
          <a:r>
            <a:rPr lang="en-IN" sz="1500" dirty="0">
              <a:solidFill>
                <a:schemeClr val="tx1"/>
              </a:solidFill>
              <a:latin typeface="IBM Plex Sans" panose="020B0503050203000203" pitchFamily="34" charset="0"/>
              <a:ea typeface="+mn-ea"/>
              <a:cs typeface="+mn-cs"/>
            </a:rPr>
            <a:t>Strangler pattern helps manage this journey by allowing for journey to be tackled via small amount of service at a time.</a:t>
          </a:r>
        </a:p>
      </dgm:t>
    </dgm:pt>
    <dgm:pt modelId="{34CEB9FA-15BC-4548-A419-5E51C6F367AE}" type="parTrans" cxnId="{AB17C785-840A-46C4-8E42-DD704C8BB150}">
      <dgm:prSet/>
      <dgm:spPr/>
      <dgm:t>
        <a:bodyPr/>
        <a:lstStyle/>
        <a:p>
          <a:endParaRPr lang="en-IN" sz="1500">
            <a:latin typeface="IBM Plex Sans" panose="020B0503050203000203" pitchFamily="34" charset="0"/>
          </a:endParaRPr>
        </a:p>
      </dgm:t>
    </dgm:pt>
    <dgm:pt modelId="{78252735-01CC-4031-B126-7910308313DA}" type="sibTrans" cxnId="{AB17C785-840A-46C4-8E42-DD704C8BB150}">
      <dgm:prSet/>
      <dgm:spPr/>
      <dgm:t>
        <a:bodyPr/>
        <a:lstStyle/>
        <a:p>
          <a:endParaRPr lang="en-IN" sz="1500">
            <a:latin typeface="IBM Plex Sans" panose="020B0503050203000203" pitchFamily="34" charset="0"/>
          </a:endParaRPr>
        </a:p>
      </dgm:t>
    </dgm:pt>
    <dgm:pt modelId="{0759015B-7389-4E10-A53F-A6D4D460B884}">
      <dgm:prSet phldrT="[Text]" custT="1"/>
      <dgm:spPr>
        <a:solidFill>
          <a:srgbClr val="E2EDFF"/>
        </a:solidFill>
        <a:ln w="12700" cap="flat" cmpd="sng" algn="ctr">
          <a:solidFill>
            <a:srgbClr val="E7E6E6">
              <a:hueOff val="0"/>
              <a:satOff val="0"/>
              <a:lumOff val="0"/>
              <a:alphaOff val="0"/>
            </a:srgbClr>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IN" sz="1500" kern="1200" dirty="0">
              <a:solidFill>
                <a:srgbClr val="000000"/>
              </a:solidFill>
              <a:latin typeface="IBM Plex Sans" panose="020B0503050203000203" pitchFamily="34" charset="0"/>
              <a:ea typeface="+mn-ea"/>
              <a:cs typeface="+mn-cs"/>
            </a:rPr>
            <a:t>Strangler pattern provides a balance between transformation and change management.</a:t>
          </a:r>
        </a:p>
      </dgm:t>
    </dgm:pt>
    <dgm:pt modelId="{B2F8689F-EB03-49CD-BF27-F9B067181081}" type="parTrans" cxnId="{EC19AD1C-4202-4BF1-AB78-87C14FACE6F9}">
      <dgm:prSet/>
      <dgm:spPr/>
      <dgm:t>
        <a:bodyPr/>
        <a:lstStyle/>
        <a:p>
          <a:endParaRPr lang="en-IN" sz="1500">
            <a:latin typeface="IBM Plex Sans" panose="020B0503050203000203" pitchFamily="34" charset="0"/>
          </a:endParaRPr>
        </a:p>
      </dgm:t>
    </dgm:pt>
    <dgm:pt modelId="{71A83CF2-1BA5-42F8-9AA5-6462A6C5EA96}" type="sibTrans" cxnId="{EC19AD1C-4202-4BF1-AB78-87C14FACE6F9}">
      <dgm:prSet/>
      <dgm:spPr/>
      <dgm:t>
        <a:bodyPr/>
        <a:lstStyle/>
        <a:p>
          <a:endParaRPr lang="en-IN" sz="1500">
            <a:latin typeface="IBM Plex Sans" panose="020B0503050203000203" pitchFamily="34" charset="0"/>
          </a:endParaRPr>
        </a:p>
      </dgm:t>
    </dgm:pt>
    <dgm:pt modelId="{65C3DA10-FE71-46A6-AF0A-2818D813C1FB}">
      <dgm:prSet phldrT="[Text]" custT="1"/>
      <dgm:spPr>
        <a:solidFill>
          <a:srgbClr val="0530AD"/>
        </a:solidFill>
        <a:ln w="12700" cap="flat" cmpd="sng" algn="ctr">
          <a:solidFill>
            <a:srgbClr val="0530AD"/>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IN" sz="1500" kern="1200" dirty="0">
              <a:solidFill>
                <a:sysClr val="window" lastClr="FFFFFF"/>
              </a:solidFill>
              <a:latin typeface="IBM Plex Sans" panose="020B0503050203000203" pitchFamily="34" charset="0"/>
              <a:ea typeface="+mn-ea"/>
              <a:cs typeface="+mn-cs"/>
            </a:rPr>
            <a:t>Using the criteria mentioned already, the business needs to come up with the ranked candidate services for migration. While one service is picked up for analysis and re-architecture, rest of the monolith continues to operate. </a:t>
          </a:r>
        </a:p>
      </dgm:t>
    </dgm:pt>
    <dgm:pt modelId="{011DE6E7-14D6-4898-AB43-32DD0B1C36D7}" type="parTrans" cxnId="{1AAD2230-2E86-45D5-A943-9BEF62DB32F3}">
      <dgm:prSet/>
      <dgm:spPr/>
      <dgm:t>
        <a:bodyPr/>
        <a:lstStyle/>
        <a:p>
          <a:endParaRPr lang="en-IN" sz="1500">
            <a:latin typeface="IBM Plex Sans" panose="020B0503050203000203" pitchFamily="34" charset="0"/>
          </a:endParaRPr>
        </a:p>
      </dgm:t>
    </dgm:pt>
    <dgm:pt modelId="{94083B51-D137-4993-9E43-A23AA4815353}" type="sibTrans" cxnId="{1AAD2230-2E86-45D5-A943-9BEF62DB32F3}">
      <dgm:prSet/>
      <dgm:spPr/>
      <dgm:t>
        <a:bodyPr/>
        <a:lstStyle/>
        <a:p>
          <a:endParaRPr lang="en-IN" sz="1500">
            <a:latin typeface="IBM Plex Sans" panose="020B0503050203000203" pitchFamily="34" charset="0"/>
          </a:endParaRPr>
        </a:p>
      </dgm:t>
    </dgm:pt>
    <dgm:pt modelId="{DF3CBBB5-7AF8-4991-81C4-8AA8E6411632}">
      <dgm:prSet phldrT="[Text]" custT="1"/>
      <dgm:spPr>
        <a:solidFill>
          <a:srgbClr val="0530AD"/>
        </a:solidFill>
        <a:ln w="12700" cap="flat" cmpd="sng" algn="ctr">
          <a:solidFill>
            <a:srgbClr val="0530AD"/>
          </a:solid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IN" sz="1500" kern="1200" dirty="0">
              <a:solidFill>
                <a:sysClr val="window" lastClr="FFFFFF"/>
              </a:solidFill>
              <a:latin typeface="IBM Plex Sans" panose="020B0503050203000203" pitchFamily="34" charset="0"/>
              <a:ea typeface="+mn-ea"/>
              <a:cs typeface="+mn-cs"/>
            </a:rPr>
            <a:t>When part of system is delivered as a Microservice, it co-exists with the rest of monolith. The old monolithic service is thus “STRANGLED”.</a:t>
          </a:r>
        </a:p>
      </dgm:t>
    </dgm:pt>
    <dgm:pt modelId="{F17E6859-71F3-400C-BBFC-18AC9FF374C6}" type="parTrans" cxnId="{6F377CF0-05BF-4FF1-BC0E-2FCDC48FF854}">
      <dgm:prSet/>
      <dgm:spPr/>
      <dgm:t>
        <a:bodyPr/>
        <a:lstStyle/>
        <a:p>
          <a:endParaRPr lang="en-IN" sz="1500">
            <a:latin typeface="IBM Plex Sans" panose="020B0503050203000203" pitchFamily="34" charset="0"/>
          </a:endParaRPr>
        </a:p>
      </dgm:t>
    </dgm:pt>
    <dgm:pt modelId="{DF1470B9-F6DB-424A-ADBB-5FF8A2058E4A}" type="sibTrans" cxnId="{6F377CF0-05BF-4FF1-BC0E-2FCDC48FF854}">
      <dgm:prSet/>
      <dgm:spPr/>
      <dgm:t>
        <a:bodyPr/>
        <a:lstStyle/>
        <a:p>
          <a:endParaRPr lang="en-IN" sz="1500">
            <a:latin typeface="IBM Plex Sans" panose="020B0503050203000203" pitchFamily="34" charset="0"/>
          </a:endParaRPr>
        </a:p>
      </dgm:t>
    </dgm:pt>
    <dgm:pt modelId="{BF9C8D71-AF43-42F3-9B27-7F1F2D6E93FC}">
      <dgm:prSet phldrT="[Text]" custT="1"/>
      <dgm:spPr>
        <a:xfrm>
          <a:off x="844262" y="4289565"/>
          <a:ext cx="2648622" cy="1589173"/>
        </a:xfrm>
        <a:solidFill>
          <a:srgbClr val="0530AD"/>
        </a:solidFill>
        <a:ln w="12700" cap="flat" cmpd="sng" algn="ctr">
          <a:solidFill>
            <a:srgbClr val="0530AD"/>
          </a:solidFill>
          <a:prstDash val="solid"/>
          <a:miter lim="800000"/>
        </a:ln>
        <a:effectLst/>
      </dgm:spPr>
      <dgm:t>
        <a:bodyPr/>
        <a:lstStyle/>
        <a:p>
          <a:pPr>
            <a:buNone/>
          </a:pPr>
          <a:r>
            <a:rPr lang="en-IN" sz="1500" kern="1200" dirty="0">
              <a:solidFill>
                <a:sysClr val="window" lastClr="FFFFFF"/>
              </a:solidFill>
              <a:latin typeface="IBM Plex Sans" panose="020B0503050203000203" pitchFamily="34" charset="0"/>
              <a:ea typeface="+mn-ea"/>
              <a:cs typeface="+mn-cs"/>
            </a:rPr>
            <a:t>This continues till the entire system is chipped-away entirely.</a:t>
          </a:r>
        </a:p>
      </dgm:t>
    </dgm:pt>
    <dgm:pt modelId="{0D20846F-7FB6-44AB-A0F7-1C0898A184C6}" type="parTrans" cxnId="{8056112F-1A68-451B-BC71-3021A1ABB60F}">
      <dgm:prSet/>
      <dgm:spPr/>
      <dgm:t>
        <a:bodyPr/>
        <a:lstStyle/>
        <a:p>
          <a:endParaRPr lang="en-IN" sz="1500">
            <a:latin typeface="IBM Plex Sans" panose="020B0503050203000203" pitchFamily="34" charset="0"/>
          </a:endParaRPr>
        </a:p>
      </dgm:t>
    </dgm:pt>
    <dgm:pt modelId="{2F8B936A-3253-4B9A-AE3F-286CE390E3DF}" type="sibTrans" cxnId="{8056112F-1A68-451B-BC71-3021A1ABB60F}">
      <dgm:prSet/>
      <dgm:spPr/>
      <dgm:t>
        <a:bodyPr/>
        <a:lstStyle/>
        <a:p>
          <a:endParaRPr lang="en-IN" sz="1500">
            <a:latin typeface="IBM Plex Sans" panose="020B0503050203000203" pitchFamily="34" charset="0"/>
          </a:endParaRPr>
        </a:p>
      </dgm:t>
    </dgm:pt>
    <dgm:pt modelId="{A7CD8F7F-47C9-4141-8097-6CC373D694CD}">
      <dgm:prSet phldrT="[Text]" custT="1"/>
      <dgm:spPr>
        <a:xfrm>
          <a:off x="7528007" y="4236789"/>
          <a:ext cx="2648622" cy="1589173"/>
        </a:xfrm>
        <a:solidFill>
          <a:srgbClr val="0530AD"/>
        </a:solidFill>
        <a:ln w="12700" cap="flat" cmpd="sng" algn="ctr">
          <a:solidFill>
            <a:srgbClr val="0530AD"/>
          </a:solidFill>
          <a:prstDash val="solid"/>
          <a:miter lim="800000"/>
        </a:ln>
        <a:effectLst/>
      </dgm:spPr>
      <dgm:t>
        <a:bodyPr/>
        <a:lstStyle/>
        <a:p>
          <a:pPr>
            <a:buNone/>
          </a:pPr>
          <a:r>
            <a:rPr lang="en-IN" sz="1500" dirty="0">
              <a:solidFill>
                <a:sysClr val="window" lastClr="FFFFFF"/>
              </a:solidFill>
              <a:latin typeface="IBM Plex Sans" panose="020B0503050203000203" pitchFamily="34" charset="0"/>
              <a:ea typeface="+mn-ea"/>
              <a:cs typeface="+mn-cs"/>
            </a:rPr>
            <a:t>Any new development is done as part of Microservice and not included in the existing monolith.</a:t>
          </a:r>
        </a:p>
      </dgm:t>
    </dgm:pt>
    <dgm:pt modelId="{83F0E3CC-6BD2-4899-81F4-A8F5AC6E51B0}" type="parTrans" cxnId="{B45096BF-AE88-4595-B89E-92D6121F26A9}">
      <dgm:prSet/>
      <dgm:spPr/>
      <dgm:t>
        <a:bodyPr/>
        <a:lstStyle/>
        <a:p>
          <a:endParaRPr lang="en-IN" sz="1500">
            <a:latin typeface="IBM Plex Sans" panose="020B0503050203000203" pitchFamily="34" charset="0"/>
          </a:endParaRPr>
        </a:p>
      </dgm:t>
    </dgm:pt>
    <dgm:pt modelId="{446971B2-FD49-4357-A157-836148F27E3E}" type="sibTrans" cxnId="{B45096BF-AE88-4595-B89E-92D6121F26A9}">
      <dgm:prSet/>
      <dgm:spPr/>
      <dgm:t>
        <a:bodyPr/>
        <a:lstStyle/>
        <a:p>
          <a:endParaRPr lang="en-IN" sz="1500">
            <a:latin typeface="IBM Plex Sans" panose="020B0503050203000203" pitchFamily="34" charset="0"/>
          </a:endParaRPr>
        </a:p>
      </dgm:t>
    </dgm:pt>
    <dgm:pt modelId="{7FD44DAB-8EFB-499B-A354-2484AB7B7B60}">
      <dgm:prSet phldrT="[Text]" custT="1"/>
      <dgm:spPr>
        <a:xfrm>
          <a:off x="4738292" y="4231561"/>
          <a:ext cx="2648622" cy="1589173"/>
        </a:xfrm>
        <a:solidFill>
          <a:srgbClr val="0530AD"/>
        </a:solidFill>
        <a:ln w="12700" cap="flat" cmpd="sng" algn="ctr">
          <a:solidFill>
            <a:srgbClr val="0530AD"/>
          </a:solidFill>
          <a:prstDash val="solid"/>
          <a:miter lim="800000"/>
        </a:ln>
        <a:effectLst/>
      </dgm:spPr>
      <dgm:t>
        <a:bodyPr/>
        <a:lstStyle/>
        <a:p>
          <a:pPr>
            <a:buNone/>
          </a:pPr>
          <a:r>
            <a:rPr lang="en-IN" sz="1500" dirty="0">
              <a:solidFill>
                <a:sysClr val="window" lastClr="FFFFFF"/>
              </a:solidFill>
              <a:latin typeface="IBM Plex Sans" panose="020B0503050203000203" pitchFamily="34" charset="0"/>
              <a:ea typeface="+mn-ea"/>
              <a:cs typeface="+mn-cs"/>
            </a:rPr>
            <a:t>This allows for safe changes which are easy to rollback in case things go wrong ( and things do go wrong !)</a:t>
          </a:r>
        </a:p>
      </dgm:t>
    </dgm:pt>
    <dgm:pt modelId="{37A14FED-1828-4F0C-8337-5DDFA8C97603}" type="sibTrans" cxnId="{9A763C4C-E0A3-474D-82C5-55C033E8BD9B}">
      <dgm:prSet/>
      <dgm:spPr/>
      <dgm:t>
        <a:bodyPr/>
        <a:lstStyle/>
        <a:p>
          <a:endParaRPr lang="en-IN" sz="1500">
            <a:latin typeface="IBM Plex Sans" panose="020B0503050203000203" pitchFamily="34" charset="0"/>
          </a:endParaRPr>
        </a:p>
      </dgm:t>
    </dgm:pt>
    <dgm:pt modelId="{2F52B060-AC03-4F41-B9ED-881C25B6C015}" type="parTrans" cxnId="{9A763C4C-E0A3-474D-82C5-55C033E8BD9B}">
      <dgm:prSet/>
      <dgm:spPr/>
      <dgm:t>
        <a:bodyPr/>
        <a:lstStyle/>
        <a:p>
          <a:endParaRPr lang="en-IN" sz="1500">
            <a:latin typeface="IBM Plex Sans" panose="020B0503050203000203" pitchFamily="34" charset="0"/>
          </a:endParaRPr>
        </a:p>
      </dgm:t>
    </dgm:pt>
    <dgm:pt modelId="{13AA064D-E021-4C47-A1FC-5BCCB5646774}" type="pres">
      <dgm:prSet presAssocID="{69E27BF4-9131-47C0-B5A1-7D6F613AC2DE}" presName="diagram" presStyleCnt="0">
        <dgm:presLayoutVars>
          <dgm:dir/>
          <dgm:resizeHandles val="exact"/>
        </dgm:presLayoutVars>
      </dgm:prSet>
      <dgm:spPr/>
    </dgm:pt>
    <dgm:pt modelId="{B47C4C2D-C53C-48B9-88C0-9DF5EF196E30}" type="pres">
      <dgm:prSet presAssocID="{3CFA3BD5-6B29-4A3D-9B39-C4A921CBA048}" presName="node" presStyleLbl="node1" presStyleIdx="0" presStyleCnt="11">
        <dgm:presLayoutVars>
          <dgm:bulletEnabled val="1"/>
        </dgm:presLayoutVars>
      </dgm:prSet>
      <dgm:spPr/>
    </dgm:pt>
    <dgm:pt modelId="{7784EC98-406C-46A1-8FA3-A517B4448218}" type="pres">
      <dgm:prSet presAssocID="{3B00A2E1-A825-44AC-BB1F-F4C850D0ACCD}" presName="sibTrans" presStyleCnt="0"/>
      <dgm:spPr/>
    </dgm:pt>
    <dgm:pt modelId="{0D6623E9-5E3C-433C-AC83-8A01E2522853}" type="pres">
      <dgm:prSet presAssocID="{3A5C47CE-3278-44D0-A1D1-BBBFE800D7BE}" presName="node" presStyleLbl="node1" presStyleIdx="1" presStyleCnt="11">
        <dgm:presLayoutVars>
          <dgm:bulletEnabled val="1"/>
        </dgm:presLayoutVars>
      </dgm:prSet>
      <dgm:spPr/>
    </dgm:pt>
    <dgm:pt modelId="{394A0C19-DD75-47C1-BC83-3A24B00F5294}" type="pres">
      <dgm:prSet presAssocID="{30EB1980-157D-46C0-BD4D-930530AF946B}" presName="sibTrans" presStyleCnt="0"/>
      <dgm:spPr/>
    </dgm:pt>
    <dgm:pt modelId="{13B92D8B-4C8E-49DC-976A-CEA68441685D}" type="pres">
      <dgm:prSet presAssocID="{27C78028-07F5-40AD-9213-D13D787C0DE4}" presName="node" presStyleLbl="node1" presStyleIdx="2" presStyleCnt="11">
        <dgm:presLayoutVars>
          <dgm:bulletEnabled val="1"/>
        </dgm:presLayoutVars>
      </dgm:prSet>
      <dgm:spPr/>
    </dgm:pt>
    <dgm:pt modelId="{C102E867-9ECF-4A41-8EDD-77FA7A9835B9}" type="pres">
      <dgm:prSet presAssocID="{14D531EC-A279-489D-8164-DAA8C432EB34}" presName="sibTrans" presStyleCnt="0"/>
      <dgm:spPr/>
    </dgm:pt>
    <dgm:pt modelId="{92F24176-33D1-4A1F-96C2-048598FE343D}" type="pres">
      <dgm:prSet presAssocID="{56439A37-6BC7-4ED1-80FE-F5B24242BC68}" presName="node" presStyleLbl="node1" presStyleIdx="3" presStyleCnt="11">
        <dgm:presLayoutVars>
          <dgm:bulletEnabled val="1"/>
        </dgm:presLayoutVars>
      </dgm:prSet>
      <dgm:spPr/>
    </dgm:pt>
    <dgm:pt modelId="{3CCD038C-BF23-4199-85CE-7BF4E285BFED}" type="pres">
      <dgm:prSet presAssocID="{BD7D5B7E-3005-4742-BF51-18EEAB918F01}" presName="sibTrans" presStyleCnt="0"/>
      <dgm:spPr/>
    </dgm:pt>
    <dgm:pt modelId="{D3D507A4-EB21-441E-9FE5-22678638D82F}" type="pres">
      <dgm:prSet presAssocID="{7FE78BB2-0D6E-481D-A46C-44B4CB1B4D57}" presName="node" presStyleLbl="node1" presStyleIdx="4" presStyleCnt="11">
        <dgm:presLayoutVars>
          <dgm:bulletEnabled val="1"/>
        </dgm:presLayoutVars>
      </dgm:prSet>
      <dgm:spPr/>
    </dgm:pt>
    <dgm:pt modelId="{163A625D-32E4-4F08-9671-0D7B4B9B0E59}" type="pres">
      <dgm:prSet presAssocID="{78252735-01CC-4031-B126-7910308313DA}" presName="sibTrans" presStyleCnt="0"/>
      <dgm:spPr/>
    </dgm:pt>
    <dgm:pt modelId="{40BC9297-A6FD-4A83-BBE5-22B028CD67AE}" type="pres">
      <dgm:prSet presAssocID="{0759015B-7389-4E10-A53F-A6D4D460B884}" presName="node" presStyleLbl="node1" presStyleIdx="5" presStyleCnt="11">
        <dgm:presLayoutVars>
          <dgm:bulletEnabled val="1"/>
        </dgm:presLayoutVars>
      </dgm:prSet>
      <dgm:spPr/>
    </dgm:pt>
    <dgm:pt modelId="{97555086-43C6-42C7-BE0F-37321F1B3C14}" type="pres">
      <dgm:prSet presAssocID="{71A83CF2-1BA5-42F8-9AA5-6462A6C5EA96}" presName="sibTrans" presStyleCnt="0"/>
      <dgm:spPr/>
    </dgm:pt>
    <dgm:pt modelId="{2625ECC5-1B89-4457-AAA4-791F4D634CE4}" type="pres">
      <dgm:prSet presAssocID="{65C3DA10-FE71-46A6-AF0A-2818D813C1FB}" presName="node" presStyleLbl="node1" presStyleIdx="6" presStyleCnt="11">
        <dgm:presLayoutVars>
          <dgm:bulletEnabled val="1"/>
        </dgm:presLayoutVars>
      </dgm:prSet>
      <dgm:spPr/>
    </dgm:pt>
    <dgm:pt modelId="{846FC46C-39F4-4596-A408-459390237D90}" type="pres">
      <dgm:prSet presAssocID="{94083B51-D137-4993-9E43-A23AA4815353}" presName="sibTrans" presStyleCnt="0"/>
      <dgm:spPr/>
    </dgm:pt>
    <dgm:pt modelId="{F994BD75-0D9A-4663-9CC8-D3D80FA9AAB6}" type="pres">
      <dgm:prSet presAssocID="{DF3CBBB5-7AF8-4991-81C4-8AA8E6411632}" presName="node" presStyleLbl="node1" presStyleIdx="7" presStyleCnt="11">
        <dgm:presLayoutVars>
          <dgm:bulletEnabled val="1"/>
        </dgm:presLayoutVars>
      </dgm:prSet>
      <dgm:spPr/>
    </dgm:pt>
    <dgm:pt modelId="{6DB8755B-9D14-45CD-AF8A-80FA88CF1AE6}" type="pres">
      <dgm:prSet presAssocID="{DF1470B9-F6DB-424A-ADBB-5FF8A2058E4A}" presName="sibTrans" presStyleCnt="0"/>
      <dgm:spPr/>
    </dgm:pt>
    <dgm:pt modelId="{9DEE3D71-3D25-42C7-A490-4249ED7F1C81}" type="pres">
      <dgm:prSet presAssocID="{BF9C8D71-AF43-42F3-9B27-7F1F2D6E93FC}" presName="node" presStyleLbl="node1" presStyleIdx="8" presStyleCnt="11">
        <dgm:presLayoutVars>
          <dgm:bulletEnabled val="1"/>
        </dgm:presLayoutVars>
      </dgm:prSet>
      <dgm:spPr/>
    </dgm:pt>
    <dgm:pt modelId="{FDC04EA3-153B-4EFE-B1EB-793DDE8EBF63}" type="pres">
      <dgm:prSet presAssocID="{2F8B936A-3253-4B9A-AE3F-286CE390E3DF}" presName="sibTrans" presStyleCnt="0"/>
      <dgm:spPr/>
    </dgm:pt>
    <dgm:pt modelId="{F554AD4D-2691-4748-83C4-C84B4D355451}" type="pres">
      <dgm:prSet presAssocID="{7FD44DAB-8EFB-499B-A354-2484AB7B7B60}" presName="node" presStyleLbl="node1" presStyleIdx="9" presStyleCnt="11" custScaleX="131080">
        <dgm:presLayoutVars>
          <dgm:bulletEnabled val="1"/>
        </dgm:presLayoutVars>
      </dgm:prSet>
      <dgm:spPr/>
    </dgm:pt>
    <dgm:pt modelId="{503AD03E-A606-4C3D-8E91-788CCCAA4FA8}" type="pres">
      <dgm:prSet presAssocID="{37A14FED-1828-4F0C-8337-5DDFA8C97603}" presName="sibTrans" presStyleCnt="0"/>
      <dgm:spPr/>
    </dgm:pt>
    <dgm:pt modelId="{0E660D60-3D71-457D-A9A9-16A9335746A9}" type="pres">
      <dgm:prSet presAssocID="{A7CD8F7F-47C9-4141-8097-6CC373D694CD}" presName="node" presStyleLbl="node1" presStyleIdx="10" presStyleCnt="11">
        <dgm:presLayoutVars>
          <dgm:bulletEnabled val="1"/>
        </dgm:presLayoutVars>
      </dgm:prSet>
      <dgm:spPr/>
    </dgm:pt>
  </dgm:ptLst>
  <dgm:cxnLst>
    <dgm:cxn modelId="{401F2A02-892A-4D7D-AD6E-FC9EDDEDBB43}" type="presOf" srcId="{3A5C47CE-3278-44D0-A1D1-BBBFE800D7BE}" destId="{0D6623E9-5E3C-433C-AC83-8A01E2522853}" srcOrd="0" destOrd="0" presId="urn:microsoft.com/office/officeart/2005/8/layout/default"/>
    <dgm:cxn modelId="{6315861C-2190-40E2-A41E-4603324C940F}" srcId="{69E27BF4-9131-47C0-B5A1-7D6F613AC2DE}" destId="{3CFA3BD5-6B29-4A3D-9B39-C4A921CBA048}" srcOrd="0" destOrd="0" parTransId="{C32B9F87-CE47-4355-8B6D-FCB6A35AC5D1}" sibTransId="{3B00A2E1-A825-44AC-BB1F-F4C850D0ACCD}"/>
    <dgm:cxn modelId="{EC19AD1C-4202-4BF1-AB78-87C14FACE6F9}" srcId="{69E27BF4-9131-47C0-B5A1-7D6F613AC2DE}" destId="{0759015B-7389-4E10-A53F-A6D4D460B884}" srcOrd="5" destOrd="0" parTransId="{B2F8689F-EB03-49CD-BF27-F9B067181081}" sibTransId="{71A83CF2-1BA5-42F8-9AA5-6462A6C5EA96}"/>
    <dgm:cxn modelId="{83D96222-A3CE-4569-AE1A-3E554A1C24BF}" type="presOf" srcId="{0759015B-7389-4E10-A53F-A6D4D460B884}" destId="{40BC9297-A6FD-4A83-BBE5-22B028CD67AE}" srcOrd="0" destOrd="0" presId="urn:microsoft.com/office/officeart/2005/8/layout/default"/>
    <dgm:cxn modelId="{8056112F-1A68-451B-BC71-3021A1ABB60F}" srcId="{69E27BF4-9131-47C0-B5A1-7D6F613AC2DE}" destId="{BF9C8D71-AF43-42F3-9B27-7F1F2D6E93FC}" srcOrd="8" destOrd="0" parTransId="{0D20846F-7FB6-44AB-A0F7-1C0898A184C6}" sibTransId="{2F8B936A-3253-4B9A-AE3F-286CE390E3DF}"/>
    <dgm:cxn modelId="{754F4C2F-8A9B-4475-9659-920E2D7437F5}" srcId="{69E27BF4-9131-47C0-B5A1-7D6F613AC2DE}" destId="{56439A37-6BC7-4ED1-80FE-F5B24242BC68}" srcOrd="3" destOrd="0" parTransId="{3FAC6F00-5433-4F9F-A739-C537DF4A3F54}" sibTransId="{BD7D5B7E-3005-4742-BF51-18EEAB918F01}"/>
    <dgm:cxn modelId="{1AAD2230-2E86-45D5-A943-9BEF62DB32F3}" srcId="{69E27BF4-9131-47C0-B5A1-7D6F613AC2DE}" destId="{65C3DA10-FE71-46A6-AF0A-2818D813C1FB}" srcOrd="6" destOrd="0" parTransId="{011DE6E7-14D6-4898-AB43-32DD0B1C36D7}" sibTransId="{94083B51-D137-4993-9E43-A23AA4815353}"/>
    <dgm:cxn modelId="{7A067239-AF97-4C9F-8894-C8393CD88DD8}" type="presOf" srcId="{7FE78BB2-0D6E-481D-A46C-44B4CB1B4D57}" destId="{D3D507A4-EB21-441E-9FE5-22678638D82F}" srcOrd="0" destOrd="0" presId="urn:microsoft.com/office/officeart/2005/8/layout/default"/>
    <dgm:cxn modelId="{9A763C4C-E0A3-474D-82C5-55C033E8BD9B}" srcId="{69E27BF4-9131-47C0-B5A1-7D6F613AC2DE}" destId="{7FD44DAB-8EFB-499B-A354-2484AB7B7B60}" srcOrd="9" destOrd="0" parTransId="{2F52B060-AC03-4F41-B9ED-881C25B6C015}" sibTransId="{37A14FED-1828-4F0C-8337-5DDFA8C97603}"/>
    <dgm:cxn modelId="{35176E55-3E48-45B9-9A19-1A889CA61A0B}" type="presOf" srcId="{65C3DA10-FE71-46A6-AF0A-2818D813C1FB}" destId="{2625ECC5-1B89-4457-AAA4-791F4D634CE4}" srcOrd="0" destOrd="0" presId="urn:microsoft.com/office/officeart/2005/8/layout/default"/>
    <dgm:cxn modelId="{532F887F-6FE1-4782-A8B0-BA85F769C278}" type="presOf" srcId="{DF3CBBB5-7AF8-4991-81C4-8AA8E6411632}" destId="{F994BD75-0D9A-4663-9CC8-D3D80FA9AAB6}" srcOrd="0" destOrd="0" presId="urn:microsoft.com/office/officeart/2005/8/layout/default"/>
    <dgm:cxn modelId="{EB204084-641D-48E9-8F96-5B94B00DB151}" type="presOf" srcId="{27C78028-07F5-40AD-9213-D13D787C0DE4}" destId="{13B92D8B-4C8E-49DC-976A-CEA68441685D}" srcOrd="0" destOrd="0" presId="urn:microsoft.com/office/officeart/2005/8/layout/default"/>
    <dgm:cxn modelId="{AB17C785-840A-46C4-8E42-DD704C8BB150}" srcId="{69E27BF4-9131-47C0-B5A1-7D6F613AC2DE}" destId="{7FE78BB2-0D6E-481D-A46C-44B4CB1B4D57}" srcOrd="4" destOrd="0" parTransId="{34CEB9FA-15BC-4548-A419-5E51C6F367AE}" sibTransId="{78252735-01CC-4031-B126-7910308313DA}"/>
    <dgm:cxn modelId="{B45096BF-AE88-4595-B89E-92D6121F26A9}" srcId="{69E27BF4-9131-47C0-B5A1-7D6F613AC2DE}" destId="{A7CD8F7F-47C9-4141-8097-6CC373D694CD}" srcOrd="10" destOrd="0" parTransId="{83F0E3CC-6BD2-4899-81F4-A8F5AC6E51B0}" sibTransId="{446971B2-FD49-4357-A157-836148F27E3E}"/>
    <dgm:cxn modelId="{CBAADACD-9757-4E38-847F-A4E6E1A5CADB}" type="presOf" srcId="{BF9C8D71-AF43-42F3-9B27-7F1F2D6E93FC}" destId="{9DEE3D71-3D25-42C7-A490-4249ED7F1C81}" srcOrd="0" destOrd="0" presId="urn:microsoft.com/office/officeart/2005/8/layout/default"/>
    <dgm:cxn modelId="{AEEFB0D1-BA9A-417A-B768-F91440852B2A}" type="presOf" srcId="{69E27BF4-9131-47C0-B5A1-7D6F613AC2DE}" destId="{13AA064D-E021-4C47-A1FC-5BCCB5646774}" srcOrd="0" destOrd="0" presId="urn:microsoft.com/office/officeart/2005/8/layout/default"/>
    <dgm:cxn modelId="{D0D860E0-D2ED-4BF4-BA24-1AB45D52E731}" type="presOf" srcId="{56439A37-6BC7-4ED1-80FE-F5B24242BC68}" destId="{92F24176-33D1-4A1F-96C2-048598FE343D}" srcOrd="0" destOrd="0" presId="urn:microsoft.com/office/officeart/2005/8/layout/default"/>
    <dgm:cxn modelId="{F193EFE0-8770-46E2-81E2-03D5E2951B88}" type="presOf" srcId="{3CFA3BD5-6B29-4A3D-9B39-C4A921CBA048}" destId="{B47C4C2D-C53C-48B9-88C0-9DF5EF196E30}" srcOrd="0" destOrd="0" presId="urn:microsoft.com/office/officeart/2005/8/layout/default"/>
    <dgm:cxn modelId="{9872B4EC-0703-4AF2-9C83-0C0E4A9747F1}" type="presOf" srcId="{A7CD8F7F-47C9-4141-8097-6CC373D694CD}" destId="{0E660D60-3D71-457D-A9A9-16A9335746A9}" srcOrd="0" destOrd="0" presId="urn:microsoft.com/office/officeart/2005/8/layout/default"/>
    <dgm:cxn modelId="{6F377CF0-05BF-4FF1-BC0E-2FCDC48FF854}" srcId="{69E27BF4-9131-47C0-B5A1-7D6F613AC2DE}" destId="{DF3CBBB5-7AF8-4991-81C4-8AA8E6411632}" srcOrd="7" destOrd="0" parTransId="{F17E6859-71F3-400C-BBFC-18AC9FF374C6}" sibTransId="{DF1470B9-F6DB-424A-ADBB-5FF8A2058E4A}"/>
    <dgm:cxn modelId="{5AF840F4-89EB-43AA-B8C4-06D03D2EA669}" type="presOf" srcId="{7FD44DAB-8EFB-499B-A354-2484AB7B7B60}" destId="{F554AD4D-2691-4748-83C4-C84B4D355451}" srcOrd="0" destOrd="0" presId="urn:microsoft.com/office/officeart/2005/8/layout/default"/>
    <dgm:cxn modelId="{F43D53F7-6CBC-4587-979C-43E4BB5273EF}" srcId="{69E27BF4-9131-47C0-B5A1-7D6F613AC2DE}" destId="{3A5C47CE-3278-44D0-A1D1-BBBFE800D7BE}" srcOrd="1" destOrd="0" parTransId="{A6CED714-3242-4467-A4E2-829EA731A18F}" sibTransId="{30EB1980-157D-46C0-BD4D-930530AF946B}"/>
    <dgm:cxn modelId="{DBA2B3FA-5BA4-49FF-B40C-BAD2447C7BF8}" srcId="{69E27BF4-9131-47C0-B5A1-7D6F613AC2DE}" destId="{27C78028-07F5-40AD-9213-D13D787C0DE4}" srcOrd="2" destOrd="0" parTransId="{139CB026-132C-4510-AB75-56DA931C6554}" sibTransId="{14D531EC-A279-489D-8164-DAA8C432EB34}"/>
    <dgm:cxn modelId="{C416D542-4B47-42C8-94CA-96E8EBC43C83}" type="presParOf" srcId="{13AA064D-E021-4C47-A1FC-5BCCB5646774}" destId="{B47C4C2D-C53C-48B9-88C0-9DF5EF196E30}" srcOrd="0" destOrd="0" presId="urn:microsoft.com/office/officeart/2005/8/layout/default"/>
    <dgm:cxn modelId="{64E38826-A9CD-4F29-B9A4-705E4C6504C1}" type="presParOf" srcId="{13AA064D-E021-4C47-A1FC-5BCCB5646774}" destId="{7784EC98-406C-46A1-8FA3-A517B4448218}" srcOrd="1" destOrd="0" presId="urn:microsoft.com/office/officeart/2005/8/layout/default"/>
    <dgm:cxn modelId="{232AC2D4-9EDC-4672-A3D1-B5ED8C630DAA}" type="presParOf" srcId="{13AA064D-E021-4C47-A1FC-5BCCB5646774}" destId="{0D6623E9-5E3C-433C-AC83-8A01E2522853}" srcOrd="2" destOrd="0" presId="urn:microsoft.com/office/officeart/2005/8/layout/default"/>
    <dgm:cxn modelId="{6B56CC87-E0E5-4AF4-8E21-37E06BC8CEA1}" type="presParOf" srcId="{13AA064D-E021-4C47-A1FC-5BCCB5646774}" destId="{394A0C19-DD75-47C1-BC83-3A24B00F5294}" srcOrd="3" destOrd="0" presId="urn:microsoft.com/office/officeart/2005/8/layout/default"/>
    <dgm:cxn modelId="{10F66DCE-C59F-499D-A096-8032C8AE24D8}" type="presParOf" srcId="{13AA064D-E021-4C47-A1FC-5BCCB5646774}" destId="{13B92D8B-4C8E-49DC-976A-CEA68441685D}" srcOrd="4" destOrd="0" presId="urn:microsoft.com/office/officeart/2005/8/layout/default"/>
    <dgm:cxn modelId="{EC5F2874-AB53-4DFB-A40F-7B655BC02BA8}" type="presParOf" srcId="{13AA064D-E021-4C47-A1FC-5BCCB5646774}" destId="{C102E867-9ECF-4A41-8EDD-77FA7A9835B9}" srcOrd="5" destOrd="0" presId="urn:microsoft.com/office/officeart/2005/8/layout/default"/>
    <dgm:cxn modelId="{F27F0593-298A-49FB-B385-3D8BF64F348C}" type="presParOf" srcId="{13AA064D-E021-4C47-A1FC-5BCCB5646774}" destId="{92F24176-33D1-4A1F-96C2-048598FE343D}" srcOrd="6" destOrd="0" presId="urn:microsoft.com/office/officeart/2005/8/layout/default"/>
    <dgm:cxn modelId="{E213DD47-724A-47AE-A7D0-AE7D69C3B581}" type="presParOf" srcId="{13AA064D-E021-4C47-A1FC-5BCCB5646774}" destId="{3CCD038C-BF23-4199-85CE-7BF4E285BFED}" srcOrd="7" destOrd="0" presId="urn:microsoft.com/office/officeart/2005/8/layout/default"/>
    <dgm:cxn modelId="{5EC42632-4FAC-4149-98F6-7956F1BD2940}" type="presParOf" srcId="{13AA064D-E021-4C47-A1FC-5BCCB5646774}" destId="{D3D507A4-EB21-441E-9FE5-22678638D82F}" srcOrd="8" destOrd="0" presId="urn:microsoft.com/office/officeart/2005/8/layout/default"/>
    <dgm:cxn modelId="{2E006160-56C9-49F1-B2D9-4608620529EA}" type="presParOf" srcId="{13AA064D-E021-4C47-A1FC-5BCCB5646774}" destId="{163A625D-32E4-4F08-9671-0D7B4B9B0E59}" srcOrd="9" destOrd="0" presId="urn:microsoft.com/office/officeart/2005/8/layout/default"/>
    <dgm:cxn modelId="{FD6CE301-4AF6-4342-B7A4-7E4CA0CF2384}" type="presParOf" srcId="{13AA064D-E021-4C47-A1FC-5BCCB5646774}" destId="{40BC9297-A6FD-4A83-BBE5-22B028CD67AE}" srcOrd="10" destOrd="0" presId="urn:microsoft.com/office/officeart/2005/8/layout/default"/>
    <dgm:cxn modelId="{9EF4CFBF-D160-436E-A8A7-5BA228EE604A}" type="presParOf" srcId="{13AA064D-E021-4C47-A1FC-5BCCB5646774}" destId="{97555086-43C6-42C7-BE0F-37321F1B3C14}" srcOrd="11" destOrd="0" presId="urn:microsoft.com/office/officeart/2005/8/layout/default"/>
    <dgm:cxn modelId="{E003CA24-9636-4857-9FED-3EEF976B93CC}" type="presParOf" srcId="{13AA064D-E021-4C47-A1FC-5BCCB5646774}" destId="{2625ECC5-1B89-4457-AAA4-791F4D634CE4}" srcOrd="12" destOrd="0" presId="urn:microsoft.com/office/officeart/2005/8/layout/default"/>
    <dgm:cxn modelId="{45FFFCD0-FDB6-4010-B0AB-DD7C276CCC20}" type="presParOf" srcId="{13AA064D-E021-4C47-A1FC-5BCCB5646774}" destId="{846FC46C-39F4-4596-A408-459390237D90}" srcOrd="13" destOrd="0" presId="urn:microsoft.com/office/officeart/2005/8/layout/default"/>
    <dgm:cxn modelId="{8F0B8DE2-EF23-45D0-8579-9DB8319A3712}" type="presParOf" srcId="{13AA064D-E021-4C47-A1FC-5BCCB5646774}" destId="{F994BD75-0D9A-4663-9CC8-D3D80FA9AAB6}" srcOrd="14" destOrd="0" presId="urn:microsoft.com/office/officeart/2005/8/layout/default"/>
    <dgm:cxn modelId="{AD73A4DE-860A-4048-BD85-F27D1CFCA634}" type="presParOf" srcId="{13AA064D-E021-4C47-A1FC-5BCCB5646774}" destId="{6DB8755B-9D14-45CD-AF8A-80FA88CF1AE6}" srcOrd="15" destOrd="0" presId="urn:microsoft.com/office/officeart/2005/8/layout/default"/>
    <dgm:cxn modelId="{8C946A9B-2D97-4974-90D0-8C36191E08C7}" type="presParOf" srcId="{13AA064D-E021-4C47-A1FC-5BCCB5646774}" destId="{9DEE3D71-3D25-42C7-A490-4249ED7F1C81}" srcOrd="16" destOrd="0" presId="urn:microsoft.com/office/officeart/2005/8/layout/default"/>
    <dgm:cxn modelId="{5B776237-14B3-4518-9475-AFA2DE84DE87}" type="presParOf" srcId="{13AA064D-E021-4C47-A1FC-5BCCB5646774}" destId="{FDC04EA3-153B-4EFE-B1EB-793DDE8EBF63}" srcOrd="17" destOrd="0" presId="urn:microsoft.com/office/officeart/2005/8/layout/default"/>
    <dgm:cxn modelId="{23BF96AE-116D-4C77-BDF5-87581A375D00}" type="presParOf" srcId="{13AA064D-E021-4C47-A1FC-5BCCB5646774}" destId="{F554AD4D-2691-4748-83C4-C84B4D355451}" srcOrd="18" destOrd="0" presId="urn:microsoft.com/office/officeart/2005/8/layout/default"/>
    <dgm:cxn modelId="{5E8679D1-6112-4AD4-9CC3-52AF3077B7CA}" type="presParOf" srcId="{13AA064D-E021-4C47-A1FC-5BCCB5646774}" destId="{503AD03E-A606-4C3D-8E91-788CCCAA4FA8}" srcOrd="19" destOrd="0" presId="urn:microsoft.com/office/officeart/2005/8/layout/default"/>
    <dgm:cxn modelId="{415C45E7-E04B-40D2-8563-670683810B2C}" type="presParOf" srcId="{13AA064D-E021-4C47-A1FC-5BCCB5646774}" destId="{0E660D60-3D71-457D-A9A9-16A9335746A9}" srcOrd="2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9E27BF4-9131-47C0-B5A1-7D6F613AC2DE}"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IN"/>
        </a:p>
      </dgm:t>
    </dgm:pt>
    <dgm:pt modelId="{3CFA3BD5-6B29-4A3D-9B39-C4A921CBA048}">
      <dgm:prSet phldrT="[Text]" custT="1"/>
      <dgm:spPr>
        <a:solidFill>
          <a:srgbClr val="0530AD"/>
        </a:solidFill>
        <a:ln w="12700" cap="flat" cmpd="sng" algn="ctr">
          <a:solidFill>
            <a:srgbClr val="0530AD"/>
          </a:solidFill>
          <a:prstDash val="solid"/>
          <a:miter lim="800000"/>
        </a:ln>
        <a:effectLst/>
      </dgm:spPr>
      <dgm:t>
        <a:bodyPr spcFirstLastPara="0" vert="horz" wrap="square" lIns="57150" tIns="57150" rIns="57150" bIns="57150" numCol="1" spcCol="1270" anchor="ctr" anchorCtr="0"/>
        <a:lstStyle/>
        <a:p>
          <a:pPr marL="0" lvl="0" indent="0" algn="ctr" defTabSz="666750">
            <a:lnSpc>
              <a:spcPct val="90000"/>
            </a:lnSpc>
            <a:spcBef>
              <a:spcPct val="0"/>
            </a:spcBef>
            <a:spcAft>
              <a:spcPct val="35000"/>
            </a:spcAft>
            <a:buNone/>
          </a:pPr>
          <a:r>
            <a:rPr lang="en-IN" sz="1800" kern="1200" dirty="0">
              <a:solidFill>
                <a:sysClr val="window" lastClr="FFFFFF"/>
              </a:solidFill>
              <a:latin typeface="IBM Plex Sans" panose="020B0503050203000203" pitchFamily="34" charset="0"/>
              <a:ea typeface="+mn-ea"/>
              <a:cs typeface="+mn-cs"/>
            </a:rPr>
            <a:t>Bounded Contexts – Starting point to modularity</a:t>
          </a:r>
        </a:p>
      </dgm:t>
    </dgm:pt>
    <dgm:pt modelId="{C32B9F87-CE47-4355-8B6D-FCB6A35AC5D1}" type="parTrans" cxnId="{6315861C-2190-40E2-A41E-4603324C940F}">
      <dgm:prSet/>
      <dgm:spPr/>
      <dgm:t>
        <a:bodyPr/>
        <a:lstStyle/>
        <a:p>
          <a:endParaRPr lang="en-IN">
            <a:latin typeface="IBM Plex Sans" panose="020B0503050203000203" pitchFamily="34" charset="0"/>
          </a:endParaRPr>
        </a:p>
      </dgm:t>
    </dgm:pt>
    <dgm:pt modelId="{3B00A2E1-A825-44AC-BB1F-F4C850D0ACCD}" type="sibTrans" cxnId="{6315861C-2190-40E2-A41E-4603324C940F}">
      <dgm:prSet/>
      <dgm:spPr/>
      <dgm:t>
        <a:bodyPr/>
        <a:lstStyle/>
        <a:p>
          <a:endParaRPr lang="en-IN">
            <a:latin typeface="IBM Plex Sans" panose="020B0503050203000203" pitchFamily="34" charset="0"/>
          </a:endParaRPr>
        </a:p>
      </dgm:t>
    </dgm:pt>
    <dgm:pt modelId="{821A520D-78BF-45A0-8DE8-845612C9E1DB}">
      <dgm:prSet phldrT="[Text]" custT="1"/>
      <dgm:spPr>
        <a:solidFill>
          <a:srgbClr val="0530AD"/>
        </a:solidFill>
        <a:ln w="12700" cap="flat" cmpd="sng" algn="ctr">
          <a:solidFill>
            <a:srgbClr val="0530AD"/>
          </a:solidFill>
          <a:prstDash val="solid"/>
          <a:miter lim="800000"/>
        </a:ln>
        <a:effectLst/>
      </dgm:spPr>
      <dgm:t>
        <a:bodyPr spcFirstLastPara="0" vert="horz" wrap="square" lIns="57150" tIns="57150" rIns="57150" bIns="57150" numCol="1" spcCol="1270" anchor="ctr" anchorCtr="0"/>
        <a:lstStyle/>
        <a:p>
          <a:pPr marL="0" lvl="0" indent="0" algn="ctr" defTabSz="666750">
            <a:lnSpc>
              <a:spcPct val="90000"/>
            </a:lnSpc>
            <a:spcBef>
              <a:spcPct val="0"/>
            </a:spcBef>
            <a:spcAft>
              <a:spcPct val="35000"/>
            </a:spcAft>
            <a:buNone/>
          </a:pPr>
          <a:r>
            <a:rPr lang="en-IN" sz="1800" kern="1200" dirty="0">
              <a:solidFill>
                <a:sysClr val="window" lastClr="FFFFFF"/>
              </a:solidFill>
              <a:latin typeface="IBM Plex Sans" panose="020B0503050203000203" pitchFamily="34" charset="0"/>
              <a:ea typeface="+mn-ea"/>
              <a:cs typeface="+mn-cs"/>
            </a:rPr>
            <a:t>Service Boundaries – Oriented on functions or subdomains</a:t>
          </a:r>
        </a:p>
      </dgm:t>
    </dgm:pt>
    <dgm:pt modelId="{C7C6D948-CFA2-4126-863F-22025DDED14B}" type="parTrans" cxnId="{03DB813B-70EB-4D49-B521-E395F35D0DE6}">
      <dgm:prSet/>
      <dgm:spPr/>
      <dgm:t>
        <a:bodyPr/>
        <a:lstStyle/>
        <a:p>
          <a:endParaRPr lang="en-IN">
            <a:latin typeface="IBM Plex Sans" panose="020B0503050203000203" pitchFamily="34" charset="0"/>
          </a:endParaRPr>
        </a:p>
      </dgm:t>
    </dgm:pt>
    <dgm:pt modelId="{12EFBF3A-FA72-427C-8D2D-008BF0BF5EBC}" type="sibTrans" cxnId="{03DB813B-70EB-4D49-B521-E395F35D0DE6}">
      <dgm:prSet/>
      <dgm:spPr/>
      <dgm:t>
        <a:bodyPr/>
        <a:lstStyle/>
        <a:p>
          <a:endParaRPr lang="en-IN">
            <a:latin typeface="IBM Plex Sans" panose="020B0503050203000203" pitchFamily="34" charset="0"/>
          </a:endParaRPr>
        </a:p>
      </dgm:t>
    </dgm:pt>
    <dgm:pt modelId="{8D52CC0E-A6F4-46E5-87AA-7CAE68DBD968}">
      <dgm:prSet phldrT="[Text]" custT="1"/>
      <dgm:spPr>
        <a:solidFill>
          <a:srgbClr val="0530AD"/>
        </a:solidFill>
        <a:ln w="12700" cap="flat" cmpd="sng" algn="ctr">
          <a:solidFill>
            <a:srgbClr val="0530AD"/>
          </a:solidFill>
          <a:prstDash val="solid"/>
          <a:miter lim="800000"/>
        </a:ln>
        <a:effectLst/>
      </dgm:spPr>
      <dgm:t>
        <a:bodyPr spcFirstLastPara="0" vert="horz" wrap="square" lIns="57150" tIns="57150" rIns="57150" bIns="57150" numCol="1" spcCol="1270" anchor="ctr" anchorCtr="0"/>
        <a:lstStyle/>
        <a:p>
          <a:pPr marL="0" lvl="0" indent="0" algn="ctr" defTabSz="666750">
            <a:lnSpc>
              <a:spcPct val="90000"/>
            </a:lnSpc>
            <a:spcBef>
              <a:spcPct val="0"/>
            </a:spcBef>
            <a:spcAft>
              <a:spcPct val="35000"/>
            </a:spcAft>
            <a:buNone/>
          </a:pPr>
          <a:r>
            <a:rPr lang="en-IN" sz="1800" kern="1200" dirty="0">
              <a:solidFill>
                <a:sysClr val="window" lastClr="FFFFFF"/>
              </a:solidFill>
              <a:latin typeface="IBM Plex Sans" panose="020B0503050203000203" pitchFamily="34" charset="0"/>
              <a:ea typeface="+mn-ea"/>
              <a:cs typeface="+mn-cs"/>
            </a:rPr>
            <a:t>A well designed monolith would have clear module boundaries, expresses via language constructs like java packages. It is easy to reason about service boundaries in such monoliths.</a:t>
          </a:r>
        </a:p>
      </dgm:t>
    </dgm:pt>
    <dgm:pt modelId="{071978BB-1B8E-4228-8B6B-C44652FD7CE0}" type="parTrans" cxnId="{16F52FB3-7C17-47EA-882E-1D6B38EDAE74}">
      <dgm:prSet/>
      <dgm:spPr/>
      <dgm:t>
        <a:bodyPr/>
        <a:lstStyle/>
        <a:p>
          <a:endParaRPr lang="en-IN">
            <a:latin typeface="IBM Plex Sans" panose="020B0503050203000203" pitchFamily="34" charset="0"/>
          </a:endParaRPr>
        </a:p>
      </dgm:t>
    </dgm:pt>
    <dgm:pt modelId="{CA336EBB-D45A-46A1-ADB9-ABF0C6B64007}" type="sibTrans" cxnId="{16F52FB3-7C17-47EA-882E-1D6B38EDAE74}">
      <dgm:prSet/>
      <dgm:spPr/>
      <dgm:t>
        <a:bodyPr/>
        <a:lstStyle/>
        <a:p>
          <a:endParaRPr lang="en-IN">
            <a:latin typeface="IBM Plex Sans" panose="020B0503050203000203" pitchFamily="34" charset="0"/>
          </a:endParaRPr>
        </a:p>
      </dgm:t>
    </dgm:pt>
    <dgm:pt modelId="{3B1B1C96-1238-4478-B0C6-139A247A1329}">
      <dgm:prSet phldrT="[Text]" custT="1"/>
      <dgm:spPr>
        <a:solidFill>
          <a:srgbClr val="0530AD"/>
        </a:solidFill>
        <a:ln w="12700" cap="flat" cmpd="sng" algn="ctr">
          <a:solidFill>
            <a:srgbClr val="0530AD"/>
          </a:solidFill>
          <a:prstDash val="solid"/>
          <a:miter lim="800000"/>
        </a:ln>
        <a:effectLst/>
      </dgm:spPr>
      <dgm:t>
        <a:bodyPr spcFirstLastPara="0" vert="horz" wrap="square" lIns="57150" tIns="57150" rIns="57150" bIns="57150" numCol="1" spcCol="1270" anchor="ctr" anchorCtr="0"/>
        <a:lstStyle/>
        <a:p>
          <a:pPr marL="0" lvl="0" indent="0" algn="ctr" defTabSz="666750">
            <a:lnSpc>
              <a:spcPct val="90000"/>
            </a:lnSpc>
            <a:spcBef>
              <a:spcPct val="0"/>
            </a:spcBef>
            <a:spcAft>
              <a:spcPct val="35000"/>
            </a:spcAft>
            <a:buNone/>
          </a:pPr>
          <a:r>
            <a:rPr lang="en-IN" sz="1800" kern="1200" dirty="0">
              <a:solidFill>
                <a:sysClr val="window" lastClr="FFFFFF"/>
              </a:solidFill>
              <a:latin typeface="IBM Plex Sans" panose="020B0503050203000203" pitchFamily="34" charset="0"/>
              <a:ea typeface="+mn-ea"/>
              <a:cs typeface="+mn-cs"/>
            </a:rPr>
            <a:t>In a monolith where modularity is absent, it is difficult to identify functional boundaries, since everything seems to depend on each other.</a:t>
          </a:r>
        </a:p>
      </dgm:t>
    </dgm:pt>
    <dgm:pt modelId="{DC8D4C95-BA30-41C1-93EE-B2112A8455A2}" type="parTrans" cxnId="{26AEA26D-F33A-4A17-A88E-3D42BEF44215}">
      <dgm:prSet/>
      <dgm:spPr/>
      <dgm:t>
        <a:bodyPr/>
        <a:lstStyle/>
        <a:p>
          <a:endParaRPr lang="en-IN">
            <a:latin typeface="IBM Plex Sans" panose="020B0503050203000203" pitchFamily="34" charset="0"/>
          </a:endParaRPr>
        </a:p>
      </dgm:t>
    </dgm:pt>
    <dgm:pt modelId="{4F1CB630-224F-4FBA-A2E5-129DDF46CD58}" type="sibTrans" cxnId="{26AEA26D-F33A-4A17-A88E-3D42BEF44215}">
      <dgm:prSet/>
      <dgm:spPr/>
      <dgm:t>
        <a:bodyPr/>
        <a:lstStyle/>
        <a:p>
          <a:endParaRPr lang="en-IN">
            <a:latin typeface="IBM Plex Sans" panose="020B0503050203000203" pitchFamily="34" charset="0"/>
          </a:endParaRPr>
        </a:p>
      </dgm:t>
    </dgm:pt>
    <dgm:pt modelId="{F20FBF56-7177-47A7-8520-01E64F24629B}">
      <dgm:prSet phldrT="[Text]" custT="1"/>
      <dgm:spPr>
        <a:solidFill>
          <a:srgbClr val="0530AD"/>
        </a:solidFill>
        <a:ln w="12700" cap="flat" cmpd="sng" algn="ctr">
          <a:solidFill>
            <a:srgbClr val="0530AD"/>
          </a:solidFill>
          <a:prstDash val="solid"/>
          <a:miter lim="800000"/>
        </a:ln>
        <a:effectLst/>
      </dgm:spPr>
      <dgm:t>
        <a:bodyPr spcFirstLastPara="0" vert="horz" wrap="square" lIns="57150" tIns="57150" rIns="57150" bIns="57150" numCol="1" spcCol="1270" anchor="ctr" anchorCtr="0"/>
        <a:lstStyle/>
        <a:p>
          <a:pPr marL="0" lvl="0" indent="0" algn="ctr" defTabSz="666750">
            <a:lnSpc>
              <a:spcPct val="90000"/>
            </a:lnSpc>
            <a:spcBef>
              <a:spcPct val="0"/>
            </a:spcBef>
            <a:spcAft>
              <a:spcPct val="35000"/>
            </a:spcAft>
            <a:buNone/>
          </a:pPr>
          <a:r>
            <a:rPr lang="en-IN" sz="1800" kern="1200" dirty="0">
              <a:solidFill>
                <a:sysClr val="window" lastClr="FFFFFF"/>
              </a:solidFill>
              <a:latin typeface="IBM Plex Sans" panose="020B0503050203000203" pitchFamily="34" charset="0"/>
              <a:ea typeface="+mn-ea"/>
              <a:cs typeface="+mn-cs"/>
            </a:rPr>
            <a:t>It is recommended to get the module and service boundaries right, even if it is for a limited set of services.</a:t>
          </a:r>
        </a:p>
      </dgm:t>
    </dgm:pt>
    <dgm:pt modelId="{7A985876-D8CA-4869-BE46-6C4E0FBCD236}" type="parTrans" cxnId="{CB71C1E3-9260-4C22-AD98-0458497127C0}">
      <dgm:prSet/>
      <dgm:spPr/>
      <dgm:t>
        <a:bodyPr/>
        <a:lstStyle/>
        <a:p>
          <a:endParaRPr lang="en-IN">
            <a:latin typeface="IBM Plex Sans" panose="020B0503050203000203" pitchFamily="34" charset="0"/>
          </a:endParaRPr>
        </a:p>
      </dgm:t>
    </dgm:pt>
    <dgm:pt modelId="{756B75AD-B6A3-4250-8247-BE91FD4F8643}" type="sibTrans" cxnId="{CB71C1E3-9260-4C22-AD98-0458497127C0}">
      <dgm:prSet/>
      <dgm:spPr/>
      <dgm:t>
        <a:bodyPr/>
        <a:lstStyle/>
        <a:p>
          <a:endParaRPr lang="en-IN">
            <a:latin typeface="IBM Plex Sans" panose="020B0503050203000203" pitchFamily="34" charset="0"/>
          </a:endParaRPr>
        </a:p>
      </dgm:t>
    </dgm:pt>
    <dgm:pt modelId="{C4ECC7EA-B384-421A-94A6-339769276FED}">
      <dgm:prSet phldrT="[Text]" custT="1"/>
      <dgm:spPr>
        <a:solidFill>
          <a:srgbClr val="E2EDFF"/>
        </a:solidFill>
        <a:ln w="12700" cap="flat" cmpd="sng" algn="ctr">
          <a:noFill/>
          <a:prstDash val="solid"/>
          <a:miter lim="800000"/>
        </a:ln>
        <a:effectLst/>
      </dgm:spPr>
      <dgm:t>
        <a:bodyPr spcFirstLastPara="0" vert="horz" wrap="square" lIns="57150" tIns="57150" rIns="57150" bIns="57150" numCol="1" spcCol="1270" anchor="ctr" anchorCtr="0"/>
        <a:lstStyle/>
        <a:p>
          <a:pPr marL="0" lvl="0" indent="0" algn="ctr" defTabSz="666750">
            <a:lnSpc>
              <a:spcPct val="90000"/>
            </a:lnSpc>
            <a:spcBef>
              <a:spcPct val="0"/>
            </a:spcBef>
            <a:spcAft>
              <a:spcPct val="35000"/>
            </a:spcAft>
            <a:buNone/>
          </a:pPr>
          <a:r>
            <a:rPr lang="en-IN" sz="2400" kern="1200" dirty="0">
              <a:solidFill>
                <a:srgbClr val="000000"/>
              </a:solidFill>
              <a:latin typeface="IBM Plex Sans" panose="020B0503050203000203" pitchFamily="34" charset="0"/>
              <a:ea typeface="+mn-ea"/>
              <a:cs typeface="+mn-cs"/>
            </a:rPr>
            <a:t>The size of Microservices is not a factor of lines of code. It is on the responsibility and cohesiveness for a single unique business function.</a:t>
          </a:r>
        </a:p>
      </dgm:t>
    </dgm:pt>
    <dgm:pt modelId="{25D33B2C-3BF8-4B0D-9B08-CFC5E1911C13}" type="parTrans" cxnId="{40F2E597-3105-4292-9EED-5FA19A13982E}">
      <dgm:prSet/>
      <dgm:spPr/>
      <dgm:t>
        <a:bodyPr/>
        <a:lstStyle/>
        <a:p>
          <a:endParaRPr lang="en-IN">
            <a:latin typeface="IBM Plex Sans" panose="020B0503050203000203" pitchFamily="34" charset="0"/>
          </a:endParaRPr>
        </a:p>
      </dgm:t>
    </dgm:pt>
    <dgm:pt modelId="{AD289379-4E2B-47B1-BAEB-CBBC01088220}" type="sibTrans" cxnId="{40F2E597-3105-4292-9EED-5FA19A13982E}">
      <dgm:prSet/>
      <dgm:spPr/>
      <dgm:t>
        <a:bodyPr/>
        <a:lstStyle/>
        <a:p>
          <a:endParaRPr lang="en-IN">
            <a:latin typeface="IBM Plex Sans" panose="020B0503050203000203" pitchFamily="34" charset="0"/>
          </a:endParaRPr>
        </a:p>
      </dgm:t>
    </dgm:pt>
    <dgm:pt modelId="{A35EF120-0EF1-4D49-BD55-17D3C5FD50D9}" type="pres">
      <dgm:prSet presAssocID="{69E27BF4-9131-47C0-B5A1-7D6F613AC2DE}" presName="diagram" presStyleCnt="0">
        <dgm:presLayoutVars>
          <dgm:dir/>
          <dgm:resizeHandles val="exact"/>
        </dgm:presLayoutVars>
      </dgm:prSet>
      <dgm:spPr/>
    </dgm:pt>
    <dgm:pt modelId="{317E4535-420D-4ECF-9CEB-07AE3B3B3C15}" type="pres">
      <dgm:prSet presAssocID="{3CFA3BD5-6B29-4A3D-9B39-C4A921CBA048}" presName="node" presStyleLbl="node1" presStyleIdx="0" presStyleCnt="6">
        <dgm:presLayoutVars>
          <dgm:bulletEnabled val="1"/>
        </dgm:presLayoutVars>
      </dgm:prSet>
      <dgm:spPr/>
    </dgm:pt>
    <dgm:pt modelId="{F90BE743-D3BA-4098-B3DA-02A6868FC41E}" type="pres">
      <dgm:prSet presAssocID="{3B00A2E1-A825-44AC-BB1F-F4C850D0ACCD}" presName="sibTrans" presStyleCnt="0"/>
      <dgm:spPr/>
    </dgm:pt>
    <dgm:pt modelId="{9B5106E5-2089-4F89-9CDA-9541FD3CA08A}" type="pres">
      <dgm:prSet presAssocID="{821A520D-78BF-45A0-8DE8-845612C9E1DB}" presName="node" presStyleLbl="node1" presStyleIdx="1" presStyleCnt="6">
        <dgm:presLayoutVars>
          <dgm:bulletEnabled val="1"/>
        </dgm:presLayoutVars>
      </dgm:prSet>
      <dgm:spPr/>
    </dgm:pt>
    <dgm:pt modelId="{2586921A-E018-4D0D-A882-B4B0F02EC02C}" type="pres">
      <dgm:prSet presAssocID="{12EFBF3A-FA72-427C-8D2D-008BF0BF5EBC}" presName="sibTrans" presStyleCnt="0"/>
      <dgm:spPr/>
    </dgm:pt>
    <dgm:pt modelId="{551F4D4C-DFDC-4853-87FC-B8186E018AD4}" type="pres">
      <dgm:prSet presAssocID="{8D52CC0E-A6F4-46E5-87AA-7CAE68DBD968}" presName="node" presStyleLbl="node1" presStyleIdx="2" presStyleCnt="6">
        <dgm:presLayoutVars>
          <dgm:bulletEnabled val="1"/>
        </dgm:presLayoutVars>
      </dgm:prSet>
      <dgm:spPr/>
    </dgm:pt>
    <dgm:pt modelId="{D17D039A-56BA-4F79-A365-D01CB44C9258}" type="pres">
      <dgm:prSet presAssocID="{CA336EBB-D45A-46A1-ADB9-ABF0C6B64007}" presName="sibTrans" presStyleCnt="0"/>
      <dgm:spPr/>
    </dgm:pt>
    <dgm:pt modelId="{02F91C54-9CA8-44A7-B286-0EBEAC217FA6}" type="pres">
      <dgm:prSet presAssocID="{3B1B1C96-1238-4478-B0C6-139A247A1329}" presName="node" presStyleLbl="node1" presStyleIdx="3" presStyleCnt="6">
        <dgm:presLayoutVars>
          <dgm:bulletEnabled val="1"/>
        </dgm:presLayoutVars>
      </dgm:prSet>
      <dgm:spPr/>
    </dgm:pt>
    <dgm:pt modelId="{85355565-EFA5-4BAD-A7CA-A7F173B2FC9F}" type="pres">
      <dgm:prSet presAssocID="{4F1CB630-224F-4FBA-A2E5-129DDF46CD58}" presName="sibTrans" presStyleCnt="0"/>
      <dgm:spPr/>
    </dgm:pt>
    <dgm:pt modelId="{3402BFAC-ABD0-49FB-823D-7F5A4BE8AE49}" type="pres">
      <dgm:prSet presAssocID="{F20FBF56-7177-47A7-8520-01E64F24629B}" presName="node" presStyleLbl="node1" presStyleIdx="4" presStyleCnt="6">
        <dgm:presLayoutVars>
          <dgm:bulletEnabled val="1"/>
        </dgm:presLayoutVars>
      </dgm:prSet>
      <dgm:spPr/>
    </dgm:pt>
    <dgm:pt modelId="{BBCF2818-5554-4969-A7C1-AC66731480C9}" type="pres">
      <dgm:prSet presAssocID="{756B75AD-B6A3-4250-8247-BE91FD4F8643}" presName="sibTrans" presStyleCnt="0"/>
      <dgm:spPr/>
    </dgm:pt>
    <dgm:pt modelId="{ADAE0844-25DD-43C0-9BD4-8A110440DD9A}" type="pres">
      <dgm:prSet presAssocID="{C4ECC7EA-B384-421A-94A6-339769276FED}" presName="node" presStyleLbl="node1" presStyleIdx="5" presStyleCnt="6">
        <dgm:presLayoutVars>
          <dgm:bulletEnabled val="1"/>
        </dgm:presLayoutVars>
      </dgm:prSet>
      <dgm:spPr/>
    </dgm:pt>
  </dgm:ptLst>
  <dgm:cxnLst>
    <dgm:cxn modelId="{6315861C-2190-40E2-A41E-4603324C940F}" srcId="{69E27BF4-9131-47C0-B5A1-7D6F613AC2DE}" destId="{3CFA3BD5-6B29-4A3D-9B39-C4A921CBA048}" srcOrd="0" destOrd="0" parTransId="{C32B9F87-CE47-4355-8B6D-FCB6A35AC5D1}" sibTransId="{3B00A2E1-A825-44AC-BB1F-F4C850D0ACCD}"/>
    <dgm:cxn modelId="{32861E20-8746-4CC8-ADE4-BDCDB3C50A2E}" type="presOf" srcId="{821A520D-78BF-45A0-8DE8-845612C9E1DB}" destId="{9B5106E5-2089-4F89-9CDA-9541FD3CA08A}" srcOrd="0" destOrd="0" presId="urn:microsoft.com/office/officeart/2005/8/layout/default"/>
    <dgm:cxn modelId="{03DB813B-70EB-4D49-B521-E395F35D0DE6}" srcId="{69E27BF4-9131-47C0-B5A1-7D6F613AC2DE}" destId="{821A520D-78BF-45A0-8DE8-845612C9E1DB}" srcOrd="1" destOrd="0" parTransId="{C7C6D948-CFA2-4126-863F-22025DDED14B}" sibTransId="{12EFBF3A-FA72-427C-8D2D-008BF0BF5EBC}"/>
    <dgm:cxn modelId="{27008366-268B-46AD-BC7A-925AFF3A237B}" type="presOf" srcId="{3CFA3BD5-6B29-4A3D-9B39-C4A921CBA048}" destId="{317E4535-420D-4ECF-9CEB-07AE3B3B3C15}" srcOrd="0" destOrd="0" presId="urn:microsoft.com/office/officeart/2005/8/layout/default"/>
    <dgm:cxn modelId="{26AEA26D-F33A-4A17-A88E-3D42BEF44215}" srcId="{69E27BF4-9131-47C0-B5A1-7D6F613AC2DE}" destId="{3B1B1C96-1238-4478-B0C6-139A247A1329}" srcOrd="3" destOrd="0" parTransId="{DC8D4C95-BA30-41C1-93EE-B2112A8455A2}" sibTransId="{4F1CB630-224F-4FBA-A2E5-129DDF46CD58}"/>
    <dgm:cxn modelId="{1323F14E-1117-4CA4-B185-3E2DB757DB25}" type="presOf" srcId="{3B1B1C96-1238-4478-B0C6-139A247A1329}" destId="{02F91C54-9CA8-44A7-B286-0EBEAC217FA6}" srcOrd="0" destOrd="0" presId="urn:microsoft.com/office/officeart/2005/8/layout/default"/>
    <dgm:cxn modelId="{9C5DB282-6A7F-44DF-A456-A6E33E166483}" type="presOf" srcId="{F20FBF56-7177-47A7-8520-01E64F24629B}" destId="{3402BFAC-ABD0-49FB-823D-7F5A4BE8AE49}" srcOrd="0" destOrd="0" presId="urn:microsoft.com/office/officeart/2005/8/layout/default"/>
    <dgm:cxn modelId="{A3070E95-C8EA-4D60-8E35-9E5D685BF645}" type="presOf" srcId="{69E27BF4-9131-47C0-B5A1-7D6F613AC2DE}" destId="{A35EF120-0EF1-4D49-BD55-17D3C5FD50D9}" srcOrd="0" destOrd="0" presId="urn:microsoft.com/office/officeart/2005/8/layout/default"/>
    <dgm:cxn modelId="{40F2E597-3105-4292-9EED-5FA19A13982E}" srcId="{69E27BF4-9131-47C0-B5A1-7D6F613AC2DE}" destId="{C4ECC7EA-B384-421A-94A6-339769276FED}" srcOrd="5" destOrd="0" parTransId="{25D33B2C-3BF8-4B0D-9B08-CFC5E1911C13}" sibTransId="{AD289379-4E2B-47B1-BAEB-CBBC01088220}"/>
    <dgm:cxn modelId="{72079EAB-C677-4B76-AF59-03E29462DEFB}" type="presOf" srcId="{C4ECC7EA-B384-421A-94A6-339769276FED}" destId="{ADAE0844-25DD-43C0-9BD4-8A110440DD9A}" srcOrd="0" destOrd="0" presId="urn:microsoft.com/office/officeart/2005/8/layout/default"/>
    <dgm:cxn modelId="{16F52FB3-7C17-47EA-882E-1D6B38EDAE74}" srcId="{69E27BF4-9131-47C0-B5A1-7D6F613AC2DE}" destId="{8D52CC0E-A6F4-46E5-87AA-7CAE68DBD968}" srcOrd="2" destOrd="0" parTransId="{071978BB-1B8E-4228-8B6B-C44652FD7CE0}" sibTransId="{CA336EBB-D45A-46A1-ADB9-ABF0C6B64007}"/>
    <dgm:cxn modelId="{64E215C5-39A3-4816-8326-FE190E46EB69}" type="presOf" srcId="{8D52CC0E-A6F4-46E5-87AA-7CAE68DBD968}" destId="{551F4D4C-DFDC-4853-87FC-B8186E018AD4}" srcOrd="0" destOrd="0" presId="urn:microsoft.com/office/officeart/2005/8/layout/default"/>
    <dgm:cxn modelId="{CB71C1E3-9260-4C22-AD98-0458497127C0}" srcId="{69E27BF4-9131-47C0-B5A1-7D6F613AC2DE}" destId="{F20FBF56-7177-47A7-8520-01E64F24629B}" srcOrd="4" destOrd="0" parTransId="{7A985876-D8CA-4869-BE46-6C4E0FBCD236}" sibTransId="{756B75AD-B6A3-4250-8247-BE91FD4F8643}"/>
    <dgm:cxn modelId="{04D2D985-497B-45CE-87C7-FAEEC5452E82}" type="presParOf" srcId="{A35EF120-0EF1-4D49-BD55-17D3C5FD50D9}" destId="{317E4535-420D-4ECF-9CEB-07AE3B3B3C15}" srcOrd="0" destOrd="0" presId="urn:microsoft.com/office/officeart/2005/8/layout/default"/>
    <dgm:cxn modelId="{8A076A95-FE75-4C9C-A387-172B9CCEB4CA}" type="presParOf" srcId="{A35EF120-0EF1-4D49-BD55-17D3C5FD50D9}" destId="{F90BE743-D3BA-4098-B3DA-02A6868FC41E}" srcOrd="1" destOrd="0" presId="urn:microsoft.com/office/officeart/2005/8/layout/default"/>
    <dgm:cxn modelId="{9AE3BF7D-92E8-4D24-B133-DEE9D3CBA57A}" type="presParOf" srcId="{A35EF120-0EF1-4D49-BD55-17D3C5FD50D9}" destId="{9B5106E5-2089-4F89-9CDA-9541FD3CA08A}" srcOrd="2" destOrd="0" presId="urn:microsoft.com/office/officeart/2005/8/layout/default"/>
    <dgm:cxn modelId="{78B29FB9-92CA-4A47-A0E4-2393241CED1B}" type="presParOf" srcId="{A35EF120-0EF1-4D49-BD55-17D3C5FD50D9}" destId="{2586921A-E018-4D0D-A882-B4B0F02EC02C}" srcOrd="3" destOrd="0" presId="urn:microsoft.com/office/officeart/2005/8/layout/default"/>
    <dgm:cxn modelId="{B2386B53-933C-4BAD-9C46-3716142584E0}" type="presParOf" srcId="{A35EF120-0EF1-4D49-BD55-17D3C5FD50D9}" destId="{551F4D4C-DFDC-4853-87FC-B8186E018AD4}" srcOrd="4" destOrd="0" presId="urn:microsoft.com/office/officeart/2005/8/layout/default"/>
    <dgm:cxn modelId="{29194D2B-AF67-40E1-ACB4-21093E973BCA}" type="presParOf" srcId="{A35EF120-0EF1-4D49-BD55-17D3C5FD50D9}" destId="{D17D039A-56BA-4F79-A365-D01CB44C9258}" srcOrd="5" destOrd="0" presId="urn:microsoft.com/office/officeart/2005/8/layout/default"/>
    <dgm:cxn modelId="{AF5EFD61-C9D0-4522-B84B-C0910DA9B882}" type="presParOf" srcId="{A35EF120-0EF1-4D49-BD55-17D3C5FD50D9}" destId="{02F91C54-9CA8-44A7-B286-0EBEAC217FA6}" srcOrd="6" destOrd="0" presId="urn:microsoft.com/office/officeart/2005/8/layout/default"/>
    <dgm:cxn modelId="{0C03C28B-D803-4B64-9592-7B8D5E390C32}" type="presParOf" srcId="{A35EF120-0EF1-4D49-BD55-17D3C5FD50D9}" destId="{85355565-EFA5-4BAD-A7CA-A7F173B2FC9F}" srcOrd="7" destOrd="0" presId="urn:microsoft.com/office/officeart/2005/8/layout/default"/>
    <dgm:cxn modelId="{8766B6B7-97C1-49B3-BACA-1EA812C48AC5}" type="presParOf" srcId="{A35EF120-0EF1-4D49-BD55-17D3C5FD50D9}" destId="{3402BFAC-ABD0-49FB-823D-7F5A4BE8AE49}" srcOrd="8" destOrd="0" presId="urn:microsoft.com/office/officeart/2005/8/layout/default"/>
    <dgm:cxn modelId="{7292114A-C61A-41BB-B4B1-82A48A1BFB32}" type="presParOf" srcId="{A35EF120-0EF1-4D49-BD55-17D3C5FD50D9}" destId="{BBCF2818-5554-4969-A7C1-AC66731480C9}" srcOrd="9" destOrd="0" presId="urn:microsoft.com/office/officeart/2005/8/layout/default"/>
    <dgm:cxn modelId="{1000BC2D-9A02-4B80-90B8-4327E532A607}" type="presParOf" srcId="{A35EF120-0EF1-4D49-BD55-17D3C5FD50D9}" destId="{ADAE0844-25DD-43C0-9BD4-8A110440DD9A}"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9E27BF4-9131-47C0-B5A1-7D6F613AC2DE}"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IN"/>
        </a:p>
      </dgm:t>
    </dgm:pt>
    <dgm:pt modelId="{C4ECC7EA-B384-421A-94A6-339769276FED}">
      <dgm:prSet phldrT="[Text]"/>
      <dgm:spPr>
        <a:xfrm>
          <a:off x="0" y="0"/>
          <a:ext cx="2434678" cy="1460807"/>
        </a:xfrm>
        <a:prstGeom prst="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a:lstStyle/>
        <a:p>
          <a:pPr>
            <a:buNone/>
          </a:pPr>
          <a:r>
            <a:rPr lang="en-IN" dirty="0">
              <a:solidFill>
                <a:sysClr val="window" lastClr="FFFFFF"/>
              </a:solidFill>
              <a:latin typeface="IBM Plex Sans" panose="020B0503050203000203" pitchFamily="34" charset="0"/>
              <a:ea typeface="+mn-ea"/>
              <a:cs typeface="+mn-cs"/>
            </a:rPr>
            <a:t>Analyse the existing code base by using dependency analysis tools. For example AltovaMissionKit, Structure 101, and so on.</a:t>
          </a:r>
        </a:p>
      </dgm:t>
    </dgm:pt>
    <dgm:pt modelId="{25D33B2C-3BF8-4B0D-9B08-CFC5E1911C13}" type="parTrans" cxnId="{40F2E597-3105-4292-9EED-5FA19A13982E}">
      <dgm:prSet/>
      <dgm:spPr/>
      <dgm:t>
        <a:bodyPr/>
        <a:lstStyle/>
        <a:p>
          <a:endParaRPr lang="en-IN">
            <a:latin typeface="IBM Plex Sans" panose="020B0503050203000203" pitchFamily="34" charset="0"/>
          </a:endParaRPr>
        </a:p>
      </dgm:t>
    </dgm:pt>
    <dgm:pt modelId="{AD289379-4E2B-47B1-BAEB-CBBC01088220}" type="sibTrans" cxnId="{40F2E597-3105-4292-9EED-5FA19A13982E}">
      <dgm:prSet/>
      <dgm:spPr/>
      <dgm:t>
        <a:bodyPr/>
        <a:lstStyle/>
        <a:p>
          <a:endParaRPr lang="en-IN">
            <a:latin typeface="IBM Plex Sans" panose="020B0503050203000203" pitchFamily="34" charset="0"/>
          </a:endParaRPr>
        </a:p>
      </dgm:t>
    </dgm:pt>
    <dgm:pt modelId="{88CAB355-4050-457A-A5A3-BD8DBCF6D1F4}">
      <dgm:prSet phldrT="[Text]"/>
      <dgm:spPr>
        <a:xfrm>
          <a:off x="3017333" y="1466"/>
          <a:ext cx="2434678" cy="1460807"/>
        </a:xfrm>
        <a:prstGeom prst="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a:lstStyle/>
        <a:p>
          <a:pPr>
            <a:buNone/>
          </a:pPr>
          <a:r>
            <a:rPr lang="en-IN" dirty="0">
              <a:solidFill>
                <a:sysClr val="window" lastClr="FFFFFF"/>
              </a:solidFill>
              <a:latin typeface="IBM Plex Sans" panose="020B0503050203000203" pitchFamily="34" charset="0"/>
              <a:ea typeface="+mn-ea"/>
              <a:cs typeface="+mn-cs"/>
            </a:rPr>
            <a:t>If dependencies exist across potential bounded contexts, then the dependency needs to be refactored.</a:t>
          </a:r>
        </a:p>
      </dgm:t>
    </dgm:pt>
    <dgm:pt modelId="{DC8E6E91-7511-4B04-8DD8-E0851C50C088}" type="parTrans" cxnId="{36F2BED8-A552-491A-8043-9FD89CF70AE9}">
      <dgm:prSet/>
      <dgm:spPr/>
      <dgm:t>
        <a:bodyPr/>
        <a:lstStyle/>
        <a:p>
          <a:endParaRPr lang="en-IN">
            <a:latin typeface="IBM Plex Sans" panose="020B0503050203000203" pitchFamily="34" charset="0"/>
          </a:endParaRPr>
        </a:p>
      </dgm:t>
    </dgm:pt>
    <dgm:pt modelId="{4844126F-64F0-4864-A0E2-DA0AEFD4C56F}" type="sibTrans" cxnId="{36F2BED8-A552-491A-8043-9FD89CF70AE9}">
      <dgm:prSet/>
      <dgm:spPr/>
      <dgm:t>
        <a:bodyPr/>
        <a:lstStyle/>
        <a:p>
          <a:endParaRPr lang="en-IN">
            <a:latin typeface="IBM Plex Sans" panose="020B0503050203000203" pitchFamily="34" charset="0"/>
          </a:endParaRPr>
        </a:p>
      </dgm:t>
    </dgm:pt>
    <dgm:pt modelId="{A757B38C-F191-42F7-8CFB-62CA2DE91565}">
      <dgm:prSet phldrT="[Text]"/>
      <dgm:spPr>
        <a:xfrm>
          <a:off x="339186" y="1705741"/>
          <a:ext cx="2434678" cy="1460807"/>
        </a:xfrm>
        <a:prstGeom prst="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a:lstStyle/>
        <a:p>
          <a:pPr>
            <a:buNone/>
          </a:pPr>
          <a:r>
            <a:rPr lang="en-IN" dirty="0">
              <a:solidFill>
                <a:sysClr val="window" lastClr="FFFFFF"/>
              </a:solidFill>
              <a:latin typeface="IBM Plex Sans" panose="020B0503050203000203" pitchFamily="34" charset="0"/>
              <a:ea typeface="+mn-ea"/>
              <a:cs typeface="+mn-cs"/>
            </a:rPr>
            <a:t>The process could take days, weeks, or even months, depending on the scale of monolith.</a:t>
          </a:r>
        </a:p>
      </dgm:t>
    </dgm:pt>
    <dgm:pt modelId="{B6481861-6791-44EC-BA65-D51D9A86D7A8}" type="parTrans" cxnId="{0A4D5A13-AAE9-45E0-8E84-FA287FE8C093}">
      <dgm:prSet/>
      <dgm:spPr/>
      <dgm:t>
        <a:bodyPr/>
        <a:lstStyle/>
        <a:p>
          <a:endParaRPr lang="en-IN">
            <a:latin typeface="IBM Plex Sans" panose="020B0503050203000203" pitchFamily="34" charset="0"/>
          </a:endParaRPr>
        </a:p>
      </dgm:t>
    </dgm:pt>
    <dgm:pt modelId="{34EB7C93-F835-4305-98CD-88D35C29823E}" type="sibTrans" cxnId="{0A4D5A13-AAE9-45E0-8E84-FA287FE8C093}">
      <dgm:prSet/>
      <dgm:spPr/>
      <dgm:t>
        <a:bodyPr/>
        <a:lstStyle/>
        <a:p>
          <a:endParaRPr lang="en-IN">
            <a:latin typeface="IBM Plex Sans" panose="020B0503050203000203" pitchFamily="34" charset="0"/>
          </a:endParaRPr>
        </a:p>
      </dgm:t>
    </dgm:pt>
    <dgm:pt modelId="{589F471E-4747-42B6-9553-5AB2B8FB0F54}">
      <dgm:prSet phldrT="[Text]"/>
      <dgm:spPr>
        <a:xfrm>
          <a:off x="3017333" y="1705741"/>
          <a:ext cx="2434678" cy="1460807"/>
        </a:xfrm>
        <a:prstGeom prst="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gm:spPr>
      <dgm:t>
        <a:bodyPr/>
        <a:lstStyle/>
        <a:p>
          <a:pPr>
            <a:buNone/>
          </a:pPr>
          <a:r>
            <a:rPr lang="en-IN" dirty="0">
              <a:solidFill>
                <a:sysClr val="window" lastClr="FFFFFF"/>
              </a:solidFill>
              <a:latin typeface="IBM Plex Sans" panose="020B0503050203000203" pitchFamily="34" charset="0"/>
              <a:ea typeface="+mn-ea"/>
              <a:cs typeface="+mn-cs"/>
            </a:rPr>
            <a:t>For large monoliths, it is recommended NOT to go ‘big-bang’ and attempt to migrate all services. An incremental approach is better controlled.</a:t>
          </a:r>
        </a:p>
      </dgm:t>
    </dgm:pt>
    <dgm:pt modelId="{C40F5EE9-E69B-490A-B337-6CC7C0A89A2C}" type="parTrans" cxnId="{22A7B116-9EB1-4155-8F17-993856E680AC}">
      <dgm:prSet/>
      <dgm:spPr/>
      <dgm:t>
        <a:bodyPr/>
        <a:lstStyle/>
        <a:p>
          <a:endParaRPr lang="en-IN">
            <a:latin typeface="IBM Plex Sans" panose="020B0503050203000203" pitchFamily="34" charset="0"/>
          </a:endParaRPr>
        </a:p>
      </dgm:t>
    </dgm:pt>
    <dgm:pt modelId="{BA20DBAD-A5AD-4ED0-B863-EEF700DF6C32}" type="sibTrans" cxnId="{22A7B116-9EB1-4155-8F17-993856E680AC}">
      <dgm:prSet/>
      <dgm:spPr/>
      <dgm:t>
        <a:bodyPr/>
        <a:lstStyle/>
        <a:p>
          <a:endParaRPr lang="en-IN">
            <a:latin typeface="IBM Plex Sans" panose="020B0503050203000203" pitchFamily="34" charset="0"/>
          </a:endParaRPr>
        </a:p>
      </dgm:t>
    </dgm:pt>
    <dgm:pt modelId="{7AAE1BD8-01F7-4581-8772-BAEAB7BDC3FF}" type="pres">
      <dgm:prSet presAssocID="{69E27BF4-9131-47C0-B5A1-7D6F613AC2DE}" presName="diagram" presStyleCnt="0">
        <dgm:presLayoutVars>
          <dgm:dir/>
          <dgm:resizeHandles val="exact"/>
        </dgm:presLayoutVars>
      </dgm:prSet>
      <dgm:spPr/>
    </dgm:pt>
    <dgm:pt modelId="{44EEBBE5-9C88-4542-BD47-DFF148504413}" type="pres">
      <dgm:prSet presAssocID="{C4ECC7EA-B384-421A-94A6-339769276FED}" presName="node" presStyleLbl="node1" presStyleIdx="0" presStyleCnt="4" custLinFactNeighborX="-29684" custLinFactNeighborY="-11564">
        <dgm:presLayoutVars>
          <dgm:bulletEnabled val="1"/>
        </dgm:presLayoutVars>
      </dgm:prSet>
      <dgm:spPr/>
    </dgm:pt>
    <dgm:pt modelId="{FBC19818-5D28-40FD-8E29-0C6A9E4C5AB7}" type="pres">
      <dgm:prSet presAssocID="{AD289379-4E2B-47B1-BAEB-CBBC01088220}" presName="sibTrans" presStyleCnt="0"/>
      <dgm:spPr/>
    </dgm:pt>
    <dgm:pt modelId="{CF192CE1-7B90-49FC-8703-4CE6AA585780}" type="pres">
      <dgm:prSet presAssocID="{88CAB355-4050-457A-A5A3-BD8DBCF6D1F4}" presName="node" presStyleLbl="node1" presStyleIdx="1" presStyleCnt="4">
        <dgm:presLayoutVars>
          <dgm:bulletEnabled val="1"/>
        </dgm:presLayoutVars>
      </dgm:prSet>
      <dgm:spPr/>
    </dgm:pt>
    <dgm:pt modelId="{40940B36-237F-4F12-A58F-CC9895C58396}" type="pres">
      <dgm:prSet presAssocID="{4844126F-64F0-4864-A0E2-DA0AEFD4C56F}" presName="sibTrans" presStyleCnt="0"/>
      <dgm:spPr/>
    </dgm:pt>
    <dgm:pt modelId="{0AD91FEB-195C-4FE7-8730-58476FAA61D8}" type="pres">
      <dgm:prSet presAssocID="{A757B38C-F191-42F7-8CFB-62CA2DE91565}" presName="node" presStyleLbl="node1" presStyleIdx="2" presStyleCnt="4">
        <dgm:presLayoutVars>
          <dgm:bulletEnabled val="1"/>
        </dgm:presLayoutVars>
      </dgm:prSet>
      <dgm:spPr/>
    </dgm:pt>
    <dgm:pt modelId="{4BF92E4C-486B-436B-91B9-BD08ADEA157E}" type="pres">
      <dgm:prSet presAssocID="{34EB7C93-F835-4305-98CD-88D35C29823E}" presName="sibTrans" presStyleCnt="0"/>
      <dgm:spPr/>
    </dgm:pt>
    <dgm:pt modelId="{7415957D-ED82-43E9-83CE-84883EF2762A}" type="pres">
      <dgm:prSet presAssocID="{589F471E-4747-42B6-9553-5AB2B8FB0F54}" presName="node" presStyleLbl="node1" presStyleIdx="3" presStyleCnt="4">
        <dgm:presLayoutVars>
          <dgm:bulletEnabled val="1"/>
        </dgm:presLayoutVars>
      </dgm:prSet>
      <dgm:spPr/>
    </dgm:pt>
  </dgm:ptLst>
  <dgm:cxnLst>
    <dgm:cxn modelId="{0A4D5A13-AAE9-45E0-8E84-FA287FE8C093}" srcId="{69E27BF4-9131-47C0-B5A1-7D6F613AC2DE}" destId="{A757B38C-F191-42F7-8CFB-62CA2DE91565}" srcOrd="2" destOrd="0" parTransId="{B6481861-6791-44EC-BA65-D51D9A86D7A8}" sibTransId="{34EB7C93-F835-4305-98CD-88D35C29823E}"/>
    <dgm:cxn modelId="{22A7B116-9EB1-4155-8F17-993856E680AC}" srcId="{69E27BF4-9131-47C0-B5A1-7D6F613AC2DE}" destId="{589F471E-4747-42B6-9553-5AB2B8FB0F54}" srcOrd="3" destOrd="0" parTransId="{C40F5EE9-E69B-490A-B337-6CC7C0A89A2C}" sibTransId="{BA20DBAD-A5AD-4ED0-B863-EEF700DF6C32}"/>
    <dgm:cxn modelId="{E4EE0D1D-9C85-4AB0-9CE0-A2C5BACECFF1}" type="presOf" srcId="{A757B38C-F191-42F7-8CFB-62CA2DE91565}" destId="{0AD91FEB-195C-4FE7-8730-58476FAA61D8}" srcOrd="0" destOrd="0" presId="urn:microsoft.com/office/officeart/2005/8/layout/default"/>
    <dgm:cxn modelId="{F75A4086-B955-4D93-8955-9FEA0AFAD6DE}" type="presOf" srcId="{C4ECC7EA-B384-421A-94A6-339769276FED}" destId="{44EEBBE5-9C88-4542-BD47-DFF148504413}" srcOrd="0" destOrd="0" presId="urn:microsoft.com/office/officeart/2005/8/layout/default"/>
    <dgm:cxn modelId="{40F2E597-3105-4292-9EED-5FA19A13982E}" srcId="{69E27BF4-9131-47C0-B5A1-7D6F613AC2DE}" destId="{C4ECC7EA-B384-421A-94A6-339769276FED}" srcOrd="0" destOrd="0" parTransId="{25D33B2C-3BF8-4B0D-9B08-CFC5E1911C13}" sibTransId="{AD289379-4E2B-47B1-BAEB-CBBC01088220}"/>
    <dgm:cxn modelId="{18372F98-0D4A-434E-98A1-0619EE8ABF94}" type="presOf" srcId="{589F471E-4747-42B6-9553-5AB2B8FB0F54}" destId="{7415957D-ED82-43E9-83CE-84883EF2762A}" srcOrd="0" destOrd="0" presId="urn:microsoft.com/office/officeart/2005/8/layout/default"/>
    <dgm:cxn modelId="{E16240B8-DCF1-4F2B-8233-4C297E548A9A}" type="presOf" srcId="{88CAB355-4050-457A-A5A3-BD8DBCF6D1F4}" destId="{CF192CE1-7B90-49FC-8703-4CE6AA585780}" srcOrd="0" destOrd="0" presId="urn:microsoft.com/office/officeart/2005/8/layout/default"/>
    <dgm:cxn modelId="{ED1F4CC0-20C4-44DE-B6C1-79099CD88A6C}" type="presOf" srcId="{69E27BF4-9131-47C0-B5A1-7D6F613AC2DE}" destId="{7AAE1BD8-01F7-4581-8772-BAEAB7BDC3FF}" srcOrd="0" destOrd="0" presId="urn:microsoft.com/office/officeart/2005/8/layout/default"/>
    <dgm:cxn modelId="{36F2BED8-A552-491A-8043-9FD89CF70AE9}" srcId="{69E27BF4-9131-47C0-B5A1-7D6F613AC2DE}" destId="{88CAB355-4050-457A-A5A3-BD8DBCF6D1F4}" srcOrd="1" destOrd="0" parTransId="{DC8E6E91-7511-4B04-8DD8-E0851C50C088}" sibTransId="{4844126F-64F0-4864-A0E2-DA0AEFD4C56F}"/>
    <dgm:cxn modelId="{86CA2AB9-0ADE-44E0-9EF2-5282F0B166D3}" type="presParOf" srcId="{7AAE1BD8-01F7-4581-8772-BAEAB7BDC3FF}" destId="{44EEBBE5-9C88-4542-BD47-DFF148504413}" srcOrd="0" destOrd="0" presId="urn:microsoft.com/office/officeart/2005/8/layout/default"/>
    <dgm:cxn modelId="{2BCA1435-30F1-4AED-97C2-374B0CAC91B2}" type="presParOf" srcId="{7AAE1BD8-01F7-4581-8772-BAEAB7BDC3FF}" destId="{FBC19818-5D28-40FD-8E29-0C6A9E4C5AB7}" srcOrd="1" destOrd="0" presId="urn:microsoft.com/office/officeart/2005/8/layout/default"/>
    <dgm:cxn modelId="{506B74EA-66F0-48C0-9F86-5D7D3468A4F4}" type="presParOf" srcId="{7AAE1BD8-01F7-4581-8772-BAEAB7BDC3FF}" destId="{CF192CE1-7B90-49FC-8703-4CE6AA585780}" srcOrd="2" destOrd="0" presId="urn:microsoft.com/office/officeart/2005/8/layout/default"/>
    <dgm:cxn modelId="{9232D79D-4457-4952-B0A1-650E6931B5E9}" type="presParOf" srcId="{7AAE1BD8-01F7-4581-8772-BAEAB7BDC3FF}" destId="{40940B36-237F-4F12-A58F-CC9895C58396}" srcOrd="3" destOrd="0" presId="urn:microsoft.com/office/officeart/2005/8/layout/default"/>
    <dgm:cxn modelId="{4DF92262-2208-4A39-85A4-56ABEA29787B}" type="presParOf" srcId="{7AAE1BD8-01F7-4581-8772-BAEAB7BDC3FF}" destId="{0AD91FEB-195C-4FE7-8730-58476FAA61D8}" srcOrd="4" destOrd="0" presId="urn:microsoft.com/office/officeart/2005/8/layout/default"/>
    <dgm:cxn modelId="{D33E72D3-E8FE-489E-BBC4-2B538FA31846}" type="presParOf" srcId="{7AAE1BD8-01F7-4581-8772-BAEAB7BDC3FF}" destId="{4BF92E4C-486B-436B-91B9-BD08ADEA157E}" srcOrd="5" destOrd="0" presId="urn:microsoft.com/office/officeart/2005/8/layout/default"/>
    <dgm:cxn modelId="{C5FDE635-1165-400B-A528-58B3041687DA}" type="presParOf" srcId="{7AAE1BD8-01F7-4581-8772-BAEAB7BDC3FF}" destId="{7415957D-ED82-43E9-83CE-84883EF2762A}"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9E27BF4-9131-47C0-B5A1-7D6F613AC2DE}"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IN"/>
        </a:p>
      </dgm:t>
    </dgm:pt>
    <dgm:pt modelId="{B72CC19A-258C-492E-8D17-07A378F7C1EB}">
      <dgm:prSet/>
      <dgm:spPr>
        <a:xfrm>
          <a:off x="3080" y="104394"/>
          <a:ext cx="2444055" cy="1466433"/>
        </a:xfrm>
        <a:prstGeom prst="rect">
          <a:avLst/>
        </a:prstGeom>
        <a:solidFill>
          <a:srgbClr val="0530AD"/>
        </a:solidFill>
        <a:ln w="12700" cap="flat" cmpd="sng" algn="ctr">
          <a:noFill/>
          <a:prstDash val="solid"/>
          <a:miter lim="800000"/>
        </a:ln>
        <a:effectLst/>
      </dgm:spPr>
      <dgm:t>
        <a:bodyPr/>
        <a:lstStyle/>
        <a:p>
          <a:pPr>
            <a:buNone/>
          </a:pPr>
          <a:r>
            <a:rPr lang="en-IN" dirty="0">
              <a:solidFill>
                <a:sysClr val="window" lastClr="FFFFFF"/>
              </a:solidFill>
              <a:latin typeface="IBM Plex Sans" panose="020B0503050203000203" pitchFamily="34" charset="0"/>
              <a:ea typeface="+mn-ea"/>
              <a:cs typeface="+mn-cs"/>
            </a:rPr>
            <a:t>Migrating monolithic database is COMPLEX.</a:t>
          </a:r>
        </a:p>
      </dgm:t>
    </dgm:pt>
    <dgm:pt modelId="{89AC99F4-FED6-4A65-A77F-1488477F7F8B}" type="parTrans" cxnId="{31A4E68D-11E1-4B65-81B6-13D9ED431BE6}">
      <dgm:prSet/>
      <dgm:spPr/>
      <dgm:t>
        <a:bodyPr/>
        <a:lstStyle/>
        <a:p>
          <a:endParaRPr lang="en-IN">
            <a:latin typeface="IBM Plex Sans" panose="020B0503050203000203" pitchFamily="34" charset="0"/>
          </a:endParaRPr>
        </a:p>
      </dgm:t>
    </dgm:pt>
    <dgm:pt modelId="{25AC0E35-A6D4-4BB8-ACF7-9D2566C35D0C}" type="sibTrans" cxnId="{31A4E68D-11E1-4B65-81B6-13D9ED431BE6}">
      <dgm:prSet/>
      <dgm:spPr/>
      <dgm:t>
        <a:bodyPr/>
        <a:lstStyle/>
        <a:p>
          <a:endParaRPr lang="en-IN">
            <a:latin typeface="IBM Plex Sans" panose="020B0503050203000203" pitchFamily="34" charset="0"/>
          </a:endParaRPr>
        </a:p>
      </dgm:t>
    </dgm:pt>
    <dgm:pt modelId="{5883FDA5-B03A-494C-AD39-B1107DCA9EA4}">
      <dgm:prSet custT="1"/>
      <dgm:spPr>
        <a:solidFill>
          <a:srgbClr val="0530AD"/>
        </a:solidFill>
        <a:ln w="12700" cap="flat" cmpd="sng" algn="ctr">
          <a:noFill/>
          <a:prstDash val="solid"/>
          <a:miter lim="800000"/>
        </a:ln>
        <a:effectLst/>
      </dgm:spPr>
      <dgm:t>
        <a:bodyPr spcFirstLastPara="0" vert="horz" wrap="square" lIns="72390" tIns="72390" rIns="72390" bIns="72390" numCol="1" spcCol="1270" anchor="ctr" anchorCtr="0"/>
        <a:lstStyle/>
        <a:p>
          <a:pPr marL="0" lvl="0" indent="0" algn="ctr" defTabSz="844550">
            <a:lnSpc>
              <a:spcPct val="90000"/>
            </a:lnSpc>
            <a:spcBef>
              <a:spcPct val="0"/>
            </a:spcBef>
            <a:spcAft>
              <a:spcPct val="35000"/>
            </a:spcAft>
            <a:buNone/>
          </a:pPr>
          <a:r>
            <a:rPr lang="en-IN" sz="1900" kern="1200" dirty="0">
              <a:solidFill>
                <a:sysClr val="window" lastClr="FFFFFF"/>
              </a:solidFill>
              <a:latin typeface="IBM Plex Sans" panose="020B0503050203000203" pitchFamily="34" charset="0"/>
              <a:ea typeface="+mn-ea"/>
              <a:cs typeface="+mn-cs"/>
            </a:rPr>
            <a:t> Database migration in turn impacts the services migration.</a:t>
          </a:r>
        </a:p>
      </dgm:t>
    </dgm:pt>
    <dgm:pt modelId="{30E5241F-058E-4DC1-8BEA-A6AA7705157A}" type="parTrans" cxnId="{ECA0346D-6954-4ED6-8ACA-FD94811A67AD}">
      <dgm:prSet/>
      <dgm:spPr/>
      <dgm:t>
        <a:bodyPr/>
        <a:lstStyle/>
        <a:p>
          <a:endParaRPr lang="en-IN">
            <a:latin typeface="IBM Plex Sans" panose="020B0503050203000203" pitchFamily="34" charset="0"/>
          </a:endParaRPr>
        </a:p>
      </dgm:t>
    </dgm:pt>
    <dgm:pt modelId="{2B3C70D0-D440-4D8E-AC99-E4CF3793F71F}" type="sibTrans" cxnId="{ECA0346D-6954-4ED6-8ACA-FD94811A67AD}">
      <dgm:prSet/>
      <dgm:spPr/>
      <dgm:t>
        <a:bodyPr/>
        <a:lstStyle/>
        <a:p>
          <a:endParaRPr lang="en-IN">
            <a:latin typeface="IBM Plex Sans" panose="020B0503050203000203" pitchFamily="34" charset="0"/>
          </a:endParaRPr>
        </a:p>
      </dgm:t>
    </dgm:pt>
    <dgm:pt modelId="{80FDB2D6-19C8-430D-A0B2-A7853EA75B41}">
      <dgm:prSet phldrT="[Text]"/>
      <dgm:spPr>
        <a:solidFill>
          <a:srgbClr val="0530AD"/>
        </a:solidFill>
        <a:ln w="12700" cap="flat" cmpd="sng" algn="ctr">
          <a:noFill/>
          <a:prstDash val="solid"/>
          <a:miter lim="800000"/>
        </a:ln>
        <a:effectLst/>
      </dgm:spPr>
      <dgm:t>
        <a:bodyPr spcFirstLastPara="0" vert="horz" wrap="square" lIns="72390" tIns="72390" rIns="72390" bIns="72390" numCol="1" spcCol="1270" anchor="ctr" anchorCtr="0"/>
        <a:lstStyle/>
        <a:p>
          <a:pPr>
            <a:buNone/>
          </a:pPr>
          <a:r>
            <a:rPr lang="en-IN" dirty="0">
              <a:solidFill>
                <a:sysClr val="window" lastClr="FFFFFF"/>
              </a:solidFill>
              <a:latin typeface="IBM Plex Sans" panose="020B0503050203000203" pitchFamily="34" charset="0"/>
              <a:ea typeface="+mn-ea"/>
              <a:cs typeface="+mn-cs"/>
            </a:rPr>
            <a:t>It is easy to make database as a source of integration between services.</a:t>
          </a:r>
        </a:p>
      </dgm:t>
    </dgm:pt>
    <dgm:pt modelId="{E67CBBB2-7B82-4774-A189-E46BE5B4AB18}" type="parTrans" cxnId="{F8AF98DA-CD08-45E0-966F-327F67D11FEF}">
      <dgm:prSet/>
      <dgm:spPr/>
      <dgm:t>
        <a:bodyPr/>
        <a:lstStyle/>
        <a:p>
          <a:endParaRPr lang="en-IN">
            <a:latin typeface="IBM Plex Sans" panose="020B0503050203000203" pitchFamily="34" charset="0"/>
          </a:endParaRPr>
        </a:p>
      </dgm:t>
    </dgm:pt>
    <dgm:pt modelId="{43924152-92D8-4FE7-92F6-459BEF0F31F0}" type="sibTrans" cxnId="{F8AF98DA-CD08-45E0-966F-327F67D11FEF}">
      <dgm:prSet/>
      <dgm:spPr/>
      <dgm:t>
        <a:bodyPr/>
        <a:lstStyle/>
        <a:p>
          <a:endParaRPr lang="en-IN">
            <a:latin typeface="IBM Plex Sans" panose="020B0503050203000203" pitchFamily="34" charset="0"/>
          </a:endParaRPr>
        </a:p>
      </dgm:t>
    </dgm:pt>
    <dgm:pt modelId="{379AF999-20DA-4C55-AF96-0E0991E28052}">
      <dgm:prSet phldrT="[Text]" custT="1"/>
      <dgm:spPr>
        <a:solidFill>
          <a:srgbClr val="0530AD"/>
        </a:solidFill>
        <a:ln w="12700" cap="flat" cmpd="sng" algn="ctr">
          <a:noFill/>
          <a:prstDash val="solid"/>
          <a:miter lim="800000"/>
        </a:ln>
        <a:effectLst/>
      </dgm:spPr>
      <dgm:t>
        <a:bodyPr spcFirstLastPara="0" vert="horz" wrap="square" lIns="72390" tIns="72390" rIns="72390" bIns="72390" numCol="1" spcCol="1270" anchor="ctr" anchorCtr="0"/>
        <a:lstStyle/>
        <a:p>
          <a:pPr marL="0" lvl="0" indent="0" algn="ctr" defTabSz="844550">
            <a:lnSpc>
              <a:spcPct val="90000"/>
            </a:lnSpc>
            <a:spcBef>
              <a:spcPct val="0"/>
            </a:spcBef>
            <a:spcAft>
              <a:spcPct val="35000"/>
            </a:spcAft>
            <a:buNone/>
          </a:pPr>
          <a:r>
            <a:rPr lang="en-IN" sz="1900" kern="1200" dirty="0">
              <a:solidFill>
                <a:sysClr val="window" lastClr="FFFFFF"/>
              </a:solidFill>
              <a:latin typeface="IBM Plex Sans" panose="020B0503050203000203" pitchFamily="34" charset="0"/>
              <a:ea typeface="+mn-ea"/>
              <a:cs typeface="+mn-cs"/>
            </a:rPr>
            <a:t>ORM technologies have coupled entities in a monolith into a tightly coupled database structure as well.</a:t>
          </a:r>
        </a:p>
      </dgm:t>
    </dgm:pt>
    <dgm:pt modelId="{606E7792-81F7-4E25-862C-3303C7D88B82}" type="parTrans" cxnId="{32FAF8EF-0E5B-4932-9150-29CC4C0D57D9}">
      <dgm:prSet/>
      <dgm:spPr/>
      <dgm:t>
        <a:bodyPr/>
        <a:lstStyle/>
        <a:p>
          <a:endParaRPr lang="en-IN">
            <a:latin typeface="IBM Plex Sans" panose="020B0503050203000203" pitchFamily="34" charset="0"/>
          </a:endParaRPr>
        </a:p>
      </dgm:t>
    </dgm:pt>
    <dgm:pt modelId="{EEA85CC7-0501-4099-9F2F-C976FEABBEB2}" type="sibTrans" cxnId="{32FAF8EF-0E5B-4932-9150-29CC4C0D57D9}">
      <dgm:prSet/>
      <dgm:spPr/>
      <dgm:t>
        <a:bodyPr/>
        <a:lstStyle/>
        <a:p>
          <a:endParaRPr lang="en-IN">
            <a:latin typeface="IBM Plex Sans" panose="020B0503050203000203" pitchFamily="34" charset="0"/>
          </a:endParaRPr>
        </a:p>
      </dgm:t>
    </dgm:pt>
    <dgm:pt modelId="{A590890A-C3FA-4EB7-9386-9FBFC5B161BE}">
      <dgm:prSet phldrT="[Text]" custT="1"/>
      <dgm:spPr>
        <a:solidFill>
          <a:srgbClr val="0530AD"/>
        </a:solidFill>
        <a:ln w="12700" cap="flat" cmpd="sng" algn="ctr">
          <a:noFill/>
          <a:prstDash val="solid"/>
          <a:miter lim="800000"/>
        </a:ln>
        <a:effectLst/>
      </dgm:spPr>
      <dgm:t>
        <a:bodyPr spcFirstLastPara="0" vert="horz" wrap="square" lIns="72390" tIns="72390" rIns="72390" bIns="72390" numCol="1" spcCol="1270" anchor="ctr" anchorCtr="0"/>
        <a:lstStyle/>
        <a:p>
          <a:pPr marL="0" lvl="0" indent="0" algn="ctr" defTabSz="844550">
            <a:lnSpc>
              <a:spcPct val="90000"/>
            </a:lnSpc>
            <a:spcBef>
              <a:spcPct val="0"/>
            </a:spcBef>
            <a:spcAft>
              <a:spcPct val="35000"/>
            </a:spcAft>
            <a:buNone/>
          </a:pPr>
          <a:r>
            <a:rPr lang="en-IN" sz="1900" kern="1200" dirty="0">
              <a:solidFill>
                <a:sysClr val="window" lastClr="FFFFFF"/>
              </a:solidFill>
              <a:latin typeface="IBM Plex Sans" panose="020B0503050203000203" pitchFamily="34" charset="0"/>
              <a:ea typeface="+mn-ea"/>
              <a:cs typeface="+mn-cs"/>
            </a:rPr>
            <a:t>The coupling between services may be scattered across module boundaries in a monolith. This could be for either reads or writes.</a:t>
          </a:r>
        </a:p>
      </dgm:t>
    </dgm:pt>
    <dgm:pt modelId="{0893B321-EF12-47A3-AC5E-E2CF89F5B3A5}" type="parTrans" cxnId="{9ED93D9E-B498-422A-91FC-4A9B03C76E50}">
      <dgm:prSet/>
      <dgm:spPr/>
      <dgm:t>
        <a:bodyPr/>
        <a:lstStyle/>
        <a:p>
          <a:endParaRPr lang="en-IN">
            <a:latin typeface="IBM Plex Sans" panose="020B0503050203000203" pitchFamily="34" charset="0"/>
          </a:endParaRPr>
        </a:p>
      </dgm:t>
    </dgm:pt>
    <dgm:pt modelId="{924DC71A-34F6-4BCE-80C1-98E7BA5A4A8A}" type="sibTrans" cxnId="{9ED93D9E-B498-422A-91FC-4A9B03C76E50}">
      <dgm:prSet/>
      <dgm:spPr/>
      <dgm:t>
        <a:bodyPr/>
        <a:lstStyle/>
        <a:p>
          <a:endParaRPr lang="en-IN">
            <a:latin typeface="IBM Plex Sans" panose="020B0503050203000203" pitchFamily="34" charset="0"/>
          </a:endParaRPr>
        </a:p>
      </dgm:t>
    </dgm:pt>
    <dgm:pt modelId="{EE499A7D-0D9A-4FC6-97D8-6BEB14DED706}">
      <dgm:prSet phldrT="[Text]" custT="1"/>
      <dgm:spPr>
        <a:solidFill>
          <a:srgbClr val="0530AD"/>
        </a:solidFill>
        <a:ln w="12700" cap="flat" cmpd="sng" algn="ctr">
          <a:noFill/>
          <a:prstDash val="solid"/>
          <a:miter lim="800000"/>
        </a:ln>
        <a:effectLst/>
      </dgm:spPr>
      <dgm:t>
        <a:bodyPr spcFirstLastPara="0" vert="horz" wrap="square" lIns="72390" tIns="72390" rIns="72390" bIns="72390" numCol="1" spcCol="1270" anchor="ctr" anchorCtr="0"/>
        <a:lstStyle/>
        <a:p>
          <a:pPr marL="0" lvl="0" indent="0" algn="ctr" defTabSz="844550">
            <a:lnSpc>
              <a:spcPct val="90000"/>
            </a:lnSpc>
            <a:spcBef>
              <a:spcPct val="0"/>
            </a:spcBef>
            <a:spcAft>
              <a:spcPct val="35000"/>
            </a:spcAft>
            <a:buNone/>
          </a:pPr>
          <a:r>
            <a:rPr lang="en-IN" sz="1900" kern="1200" dirty="0">
              <a:solidFill>
                <a:sysClr val="window" lastClr="FFFFFF"/>
              </a:solidFill>
              <a:latin typeface="IBM Plex Sans" panose="020B0503050203000203" pitchFamily="34" charset="0"/>
              <a:ea typeface="+mn-ea"/>
              <a:cs typeface="+mn-cs"/>
            </a:rPr>
            <a:t>Like services, tackling a focussed part of monolithic database for separation is recommended over a “big bang”.</a:t>
          </a:r>
        </a:p>
      </dgm:t>
    </dgm:pt>
    <dgm:pt modelId="{9D9389DC-C8CD-46D0-89C9-BB9C8AD0F77F}" type="parTrans" cxnId="{6CE3BAF4-12D0-4FA3-9A1D-C40B6D17FAD1}">
      <dgm:prSet/>
      <dgm:spPr/>
      <dgm:t>
        <a:bodyPr/>
        <a:lstStyle/>
        <a:p>
          <a:endParaRPr lang="en-IN">
            <a:latin typeface="IBM Plex Sans" panose="020B0503050203000203" pitchFamily="34" charset="0"/>
          </a:endParaRPr>
        </a:p>
      </dgm:t>
    </dgm:pt>
    <dgm:pt modelId="{FBC030B8-30C7-465E-85D6-2AE88B18D088}" type="sibTrans" cxnId="{6CE3BAF4-12D0-4FA3-9A1D-C40B6D17FAD1}">
      <dgm:prSet/>
      <dgm:spPr/>
      <dgm:t>
        <a:bodyPr/>
        <a:lstStyle/>
        <a:p>
          <a:endParaRPr lang="en-IN">
            <a:latin typeface="IBM Plex Sans" panose="020B0503050203000203" pitchFamily="34" charset="0"/>
          </a:endParaRPr>
        </a:p>
      </dgm:t>
    </dgm:pt>
    <dgm:pt modelId="{C37C7E84-9E2D-42D6-BAB7-953CECFC9D0F}">
      <dgm:prSet phldrT="[Text]"/>
      <dgm:spPr>
        <a:xfrm>
          <a:off x="5624567" y="1815233"/>
          <a:ext cx="4643387" cy="2432915"/>
        </a:xfrm>
        <a:prstGeom prst="rect">
          <a:avLst/>
        </a:prstGeom>
        <a:solidFill>
          <a:srgbClr val="E2EDFF"/>
        </a:solidFill>
        <a:ln w="12700" cap="flat" cmpd="sng" algn="ctr">
          <a:solidFill>
            <a:srgbClr val="E7E6E6">
              <a:hueOff val="0"/>
              <a:satOff val="0"/>
              <a:lumOff val="0"/>
              <a:alphaOff val="0"/>
            </a:srgbClr>
          </a:solidFill>
          <a:prstDash val="solid"/>
          <a:miter lim="800000"/>
        </a:ln>
        <a:effectLst/>
      </dgm:spPr>
      <dgm:t>
        <a:bodyPr/>
        <a:lstStyle/>
        <a:p>
          <a:pPr>
            <a:buNone/>
          </a:pPr>
          <a:r>
            <a:rPr lang="en-IN" dirty="0">
              <a:solidFill>
                <a:schemeClr val="tx1"/>
              </a:solidFill>
              <a:latin typeface="IBM Plex Sans" panose="020B0503050203000203" pitchFamily="34" charset="0"/>
              <a:ea typeface="+mn-ea"/>
              <a:cs typeface="+mn-cs"/>
            </a:rPr>
            <a:t>Splitting the schemas within the monolith first and refactoring the services within monolith first, provides the ability to assess the split and rollback, if needed. The impact of increased number of database calls and service dependencies can be analysed properly with this approach.</a:t>
          </a:r>
        </a:p>
      </dgm:t>
    </dgm:pt>
    <dgm:pt modelId="{D8599942-8DB8-4E95-A87B-4FBECB4D3D60}" type="parTrans" cxnId="{47DBE84C-F7AB-4408-A815-F872BA7C2B0D}">
      <dgm:prSet/>
      <dgm:spPr/>
      <dgm:t>
        <a:bodyPr/>
        <a:lstStyle/>
        <a:p>
          <a:endParaRPr lang="en-IN">
            <a:latin typeface="IBM Plex Sans" panose="020B0503050203000203" pitchFamily="34" charset="0"/>
          </a:endParaRPr>
        </a:p>
      </dgm:t>
    </dgm:pt>
    <dgm:pt modelId="{7C6063CB-650A-4994-825C-C9375B07D9C3}" type="sibTrans" cxnId="{47DBE84C-F7AB-4408-A815-F872BA7C2B0D}">
      <dgm:prSet/>
      <dgm:spPr/>
      <dgm:t>
        <a:bodyPr/>
        <a:lstStyle/>
        <a:p>
          <a:endParaRPr lang="en-IN">
            <a:latin typeface="IBM Plex Sans" panose="020B0503050203000203" pitchFamily="34" charset="0"/>
          </a:endParaRPr>
        </a:p>
      </dgm:t>
    </dgm:pt>
    <dgm:pt modelId="{85F6903F-ECCC-4649-A93C-DA1F8AE57458}" type="pres">
      <dgm:prSet presAssocID="{69E27BF4-9131-47C0-B5A1-7D6F613AC2DE}" presName="diagram" presStyleCnt="0">
        <dgm:presLayoutVars>
          <dgm:dir/>
          <dgm:resizeHandles val="exact"/>
        </dgm:presLayoutVars>
      </dgm:prSet>
      <dgm:spPr/>
    </dgm:pt>
    <dgm:pt modelId="{E596AD46-BE10-4277-8530-5F2FD252B879}" type="pres">
      <dgm:prSet presAssocID="{B72CC19A-258C-492E-8D17-07A378F7C1EB}" presName="node" presStyleLbl="node1" presStyleIdx="0" presStyleCnt="7">
        <dgm:presLayoutVars>
          <dgm:bulletEnabled val="1"/>
        </dgm:presLayoutVars>
      </dgm:prSet>
      <dgm:spPr/>
    </dgm:pt>
    <dgm:pt modelId="{45C7884F-CF59-47A6-906C-B2132A3EC9BE}" type="pres">
      <dgm:prSet presAssocID="{25AC0E35-A6D4-4BB8-ACF7-9D2566C35D0C}" presName="sibTrans" presStyleCnt="0"/>
      <dgm:spPr/>
    </dgm:pt>
    <dgm:pt modelId="{B7CCF224-4BD3-4D8F-B626-35D03FF3369B}" type="pres">
      <dgm:prSet presAssocID="{5883FDA5-B03A-494C-AD39-B1107DCA9EA4}" presName="node" presStyleLbl="node1" presStyleIdx="1" presStyleCnt="7">
        <dgm:presLayoutVars>
          <dgm:bulletEnabled val="1"/>
        </dgm:presLayoutVars>
      </dgm:prSet>
      <dgm:spPr>
        <a:xfrm>
          <a:off x="3487301" y="58767"/>
          <a:ext cx="3166645" cy="1899987"/>
        </a:xfrm>
        <a:prstGeom prst="rect">
          <a:avLst/>
        </a:prstGeom>
      </dgm:spPr>
    </dgm:pt>
    <dgm:pt modelId="{6771E6D8-64B4-4D83-96EE-CE9F32FCBDB1}" type="pres">
      <dgm:prSet presAssocID="{2B3C70D0-D440-4D8E-AC99-E4CF3793F71F}" presName="sibTrans" presStyleCnt="0"/>
      <dgm:spPr/>
    </dgm:pt>
    <dgm:pt modelId="{144AE454-191E-4854-A2C2-807E6E6A0996}" type="pres">
      <dgm:prSet presAssocID="{80FDB2D6-19C8-430D-A0B2-A7853EA75B41}" presName="node" presStyleLbl="node1" presStyleIdx="2" presStyleCnt="7">
        <dgm:presLayoutVars>
          <dgm:bulletEnabled val="1"/>
        </dgm:presLayoutVars>
      </dgm:prSet>
      <dgm:spPr>
        <a:xfrm>
          <a:off x="6970612" y="58767"/>
          <a:ext cx="3166645" cy="1899987"/>
        </a:xfrm>
        <a:prstGeom prst="rect">
          <a:avLst/>
        </a:prstGeom>
      </dgm:spPr>
    </dgm:pt>
    <dgm:pt modelId="{2E0B710B-2F54-49F5-8E63-11239D64678C}" type="pres">
      <dgm:prSet presAssocID="{43924152-92D8-4FE7-92F6-459BEF0F31F0}" presName="sibTrans" presStyleCnt="0"/>
      <dgm:spPr/>
    </dgm:pt>
    <dgm:pt modelId="{D7AD10F8-C1B8-4BBF-AC07-4632C41CF84C}" type="pres">
      <dgm:prSet presAssocID="{379AF999-20DA-4C55-AF96-0E0991E28052}" presName="node" presStyleLbl="node1" presStyleIdx="3" presStyleCnt="7">
        <dgm:presLayoutVars>
          <dgm:bulletEnabled val="1"/>
        </dgm:presLayoutVars>
      </dgm:prSet>
      <dgm:spPr>
        <a:xfrm>
          <a:off x="10453922" y="58767"/>
          <a:ext cx="3166645" cy="1899987"/>
        </a:xfrm>
        <a:prstGeom prst="rect">
          <a:avLst/>
        </a:prstGeom>
      </dgm:spPr>
    </dgm:pt>
    <dgm:pt modelId="{6ED4B3D6-F5B2-4D8F-B44C-C33B91593EC2}" type="pres">
      <dgm:prSet presAssocID="{EEA85CC7-0501-4099-9F2F-C976FEABBEB2}" presName="sibTrans" presStyleCnt="0"/>
      <dgm:spPr/>
    </dgm:pt>
    <dgm:pt modelId="{D18F38FA-4256-43AC-8D0B-AEB04A8A7ED5}" type="pres">
      <dgm:prSet presAssocID="{A590890A-C3FA-4EB7-9386-9FBFC5B161BE}" presName="node" presStyleLbl="node1" presStyleIdx="4" presStyleCnt="7">
        <dgm:presLayoutVars>
          <dgm:bulletEnabled val="1"/>
        </dgm:presLayoutVars>
      </dgm:prSet>
      <dgm:spPr>
        <a:xfrm>
          <a:off x="320861" y="2901532"/>
          <a:ext cx="3166645" cy="1899987"/>
        </a:xfrm>
        <a:prstGeom prst="rect">
          <a:avLst/>
        </a:prstGeom>
      </dgm:spPr>
    </dgm:pt>
    <dgm:pt modelId="{84344200-A3EF-4212-BE67-F871D2C73E19}" type="pres">
      <dgm:prSet presAssocID="{924DC71A-34F6-4BCE-80C1-98E7BA5A4A8A}" presName="sibTrans" presStyleCnt="0"/>
      <dgm:spPr/>
    </dgm:pt>
    <dgm:pt modelId="{E5F68FBB-E522-449F-8C42-9AB0B86E5384}" type="pres">
      <dgm:prSet presAssocID="{EE499A7D-0D9A-4FC6-97D8-6BEB14DED706}" presName="node" presStyleLbl="node1" presStyleIdx="5" presStyleCnt="7">
        <dgm:presLayoutVars>
          <dgm:bulletEnabled val="1"/>
        </dgm:presLayoutVars>
      </dgm:prSet>
      <dgm:spPr>
        <a:xfrm>
          <a:off x="3804172" y="2901532"/>
          <a:ext cx="3166645" cy="1899987"/>
        </a:xfrm>
        <a:prstGeom prst="rect">
          <a:avLst/>
        </a:prstGeom>
      </dgm:spPr>
    </dgm:pt>
    <dgm:pt modelId="{974E6CCD-15A8-40E6-9904-2BE8FD622287}" type="pres">
      <dgm:prSet presAssocID="{FBC030B8-30C7-465E-85D6-2AE88B18D088}" presName="sibTrans" presStyleCnt="0"/>
      <dgm:spPr/>
    </dgm:pt>
    <dgm:pt modelId="{2738E807-C9B5-47A7-92E7-D8C1B723AC1F}" type="pres">
      <dgm:prSet presAssocID="{C37C7E84-9E2D-42D6-BAB7-953CECFC9D0F}" presName="node" presStyleLbl="node1" presStyleIdx="6" presStyleCnt="7" custScaleX="189987" custScaleY="165907">
        <dgm:presLayoutVars>
          <dgm:bulletEnabled val="1"/>
        </dgm:presLayoutVars>
      </dgm:prSet>
      <dgm:spPr/>
    </dgm:pt>
  </dgm:ptLst>
  <dgm:cxnLst>
    <dgm:cxn modelId="{80B41E21-6910-44AF-8346-221206658C46}" type="presOf" srcId="{A590890A-C3FA-4EB7-9386-9FBFC5B161BE}" destId="{D18F38FA-4256-43AC-8D0B-AEB04A8A7ED5}" srcOrd="0" destOrd="0" presId="urn:microsoft.com/office/officeart/2005/8/layout/default"/>
    <dgm:cxn modelId="{65EE132A-EB1F-418C-AE31-B08AD269FD92}" type="presOf" srcId="{379AF999-20DA-4C55-AF96-0E0991E28052}" destId="{D7AD10F8-C1B8-4BBF-AC07-4632C41CF84C}" srcOrd="0" destOrd="0" presId="urn:microsoft.com/office/officeart/2005/8/layout/default"/>
    <dgm:cxn modelId="{515C7933-0DBE-460C-8144-268945112D2C}" type="presOf" srcId="{B72CC19A-258C-492E-8D17-07A378F7C1EB}" destId="{E596AD46-BE10-4277-8530-5F2FD252B879}" srcOrd="0" destOrd="0" presId="urn:microsoft.com/office/officeart/2005/8/layout/default"/>
    <dgm:cxn modelId="{11ECE85B-057F-4CA8-9F48-E3D0314EEF81}" type="presOf" srcId="{69E27BF4-9131-47C0-B5A1-7D6F613AC2DE}" destId="{85F6903F-ECCC-4649-A93C-DA1F8AE57458}" srcOrd="0" destOrd="0" presId="urn:microsoft.com/office/officeart/2005/8/layout/default"/>
    <dgm:cxn modelId="{3D3D1967-2EB3-40D9-8332-3D9F3CA27F3D}" type="presOf" srcId="{80FDB2D6-19C8-430D-A0B2-A7853EA75B41}" destId="{144AE454-191E-4854-A2C2-807E6E6A0996}" srcOrd="0" destOrd="0" presId="urn:microsoft.com/office/officeart/2005/8/layout/default"/>
    <dgm:cxn modelId="{47DBE84C-F7AB-4408-A815-F872BA7C2B0D}" srcId="{69E27BF4-9131-47C0-B5A1-7D6F613AC2DE}" destId="{C37C7E84-9E2D-42D6-BAB7-953CECFC9D0F}" srcOrd="6" destOrd="0" parTransId="{D8599942-8DB8-4E95-A87B-4FBECB4D3D60}" sibTransId="{7C6063CB-650A-4994-825C-C9375B07D9C3}"/>
    <dgm:cxn modelId="{ECA0346D-6954-4ED6-8ACA-FD94811A67AD}" srcId="{69E27BF4-9131-47C0-B5A1-7D6F613AC2DE}" destId="{5883FDA5-B03A-494C-AD39-B1107DCA9EA4}" srcOrd="1" destOrd="0" parTransId="{30E5241F-058E-4DC1-8BEA-A6AA7705157A}" sibTransId="{2B3C70D0-D440-4D8E-AC99-E4CF3793F71F}"/>
    <dgm:cxn modelId="{31A4E68D-11E1-4B65-81B6-13D9ED431BE6}" srcId="{69E27BF4-9131-47C0-B5A1-7D6F613AC2DE}" destId="{B72CC19A-258C-492E-8D17-07A378F7C1EB}" srcOrd="0" destOrd="0" parTransId="{89AC99F4-FED6-4A65-A77F-1488477F7F8B}" sibTransId="{25AC0E35-A6D4-4BB8-ACF7-9D2566C35D0C}"/>
    <dgm:cxn modelId="{9ED93D9E-B498-422A-91FC-4A9B03C76E50}" srcId="{69E27BF4-9131-47C0-B5A1-7D6F613AC2DE}" destId="{A590890A-C3FA-4EB7-9386-9FBFC5B161BE}" srcOrd="4" destOrd="0" parTransId="{0893B321-EF12-47A3-AC5E-E2CF89F5B3A5}" sibTransId="{924DC71A-34F6-4BCE-80C1-98E7BA5A4A8A}"/>
    <dgm:cxn modelId="{26883BAE-18AA-437F-BD0D-A9E9B4CD9663}" type="presOf" srcId="{EE499A7D-0D9A-4FC6-97D8-6BEB14DED706}" destId="{E5F68FBB-E522-449F-8C42-9AB0B86E5384}" srcOrd="0" destOrd="0" presId="urn:microsoft.com/office/officeart/2005/8/layout/default"/>
    <dgm:cxn modelId="{096E95CB-B953-4FE5-BF11-48249E6BCC54}" type="presOf" srcId="{C37C7E84-9E2D-42D6-BAB7-953CECFC9D0F}" destId="{2738E807-C9B5-47A7-92E7-D8C1B723AC1F}" srcOrd="0" destOrd="0" presId="urn:microsoft.com/office/officeart/2005/8/layout/default"/>
    <dgm:cxn modelId="{F8AF98DA-CD08-45E0-966F-327F67D11FEF}" srcId="{69E27BF4-9131-47C0-B5A1-7D6F613AC2DE}" destId="{80FDB2D6-19C8-430D-A0B2-A7853EA75B41}" srcOrd="2" destOrd="0" parTransId="{E67CBBB2-7B82-4774-A189-E46BE5B4AB18}" sibTransId="{43924152-92D8-4FE7-92F6-459BEF0F31F0}"/>
    <dgm:cxn modelId="{32FAF8EF-0E5B-4932-9150-29CC4C0D57D9}" srcId="{69E27BF4-9131-47C0-B5A1-7D6F613AC2DE}" destId="{379AF999-20DA-4C55-AF96-0E0991E28052}" srcOrd="3" destOrd="0" parTransId="{606E7792-81F7-4E25-862C-3303C7D88B82}" sibTransId="{EEA85CC7-0501-4099-9F2F-C976FEABBEB2}"/>
    <dgm:cxn modelId="{6CE3BAF4-12D0-4FA3-9A1D-C40B6D17FAD1}" srcId="{69E27BF4-9131-47C0-B5A1-7D6F613AC2DE}" destId="{EE499A7D-0D9A-4FC6-97D8-6BEB14DED706}" srcOrd="5" destOrd="0" parTransId="{9D9389DC-C8CD-46D0-89C9-BB9C8AD0F77F}" sibTransId="{FBC030B8-30C7-465E-85D6-2AE88B18D088}"/>
    <dgm:cxn modelId="{F27DC6FB-291D-46EF-AB42-EFE7C366FE76}" type="presOf" srcId="{5883FDA5-B03A-494C-AD39-B1107DCA9EA4}" destId="{B7CCF224-4BD3-4D8F-B626-35D03FF3369B}" srcOrd="0" destOrd="0" presId="urn:microsoft.com/office/officeart/2005/8/layout/default"/>
    <dgm:cxn modelId="{D252853D-94E9-413B-A47C-3E2B08B0EFD1}" type="presParOf" srcId="{85F6903F-ECCC-4649-A93C-DA1F8AE57458}" destId="{E596AD46-BE10-4277-8530-5F2FD252B879}" srcOrd="0" destOrd="0" presId="urn:microsoft.com/office/officeart/2005/8/layout/default"/>
    <dgm:cxn modelId="{C86E948F-8A73-42FD-BBE4-12E2247347E6}" type="presParOf" srcId="{85F6903F-ECCC-4649-A93C-DA1F8AE57458}" destId="{45C7884F-CF59-47A6-906C-B2132A3EC9BE}" srcOrd="1" destOrd="0" presId="urn:microsoft.com/office/officeart/2005/8/layout/default"/>
    <dgm:cxn modelId="{50929E43-7AF9-41DC-93D4-6136E74A5310}" type="presParOf" srcId="{85F6903F-ECCC-4649-A93C-DA1F8AE57458}" destId="{B7CCF224-4BD3-4D8F-B626-35D03FF3369B}" srcOrd="2" destOrd="0" presId="urn:microsoft.com/office/officeart/2005/8/layout/default"/>
    <dgm:cxn modelId="{249BCC25-79CA-422A-8A80-33FE50794A8D}" type="presParOf" srcId="{85F6903F-ECCC-4649-A93C-DA1F8AE57458}" destId="{6771E6D8-64B4-4D83-96EE-CE9F32FCBDB1}" srcOrd="3" destOrd="0" presId="urn:microsoft.com/office/officeart/2005/8/layout/default"/>
    <dgm:cxn modelId="{5FB3EB46-1995-48E8-B28A-6ACB2C0B7F70}" type="presParOf" srcId="{85F6903F-ECCC-4649-A93C-DA1F8AE57458}" destId="{144AE454-191E-4854-A2C2-807E6E6A0996}" srcOrd="4" destOrd="0" presId="urn:microsoft.com/office/officeart/2005/8/layout/default"/>
    <dgm:cxn modelId="{FFFC3CE3-990A-4023-A10A-02547CB30266}" type="presParOf" srcId="{85F6903F-ECCC-4649-A93C-DA1F8AE57458}" destId="{2E0B710B-2F54-49F5-8E63-11239D64678C}" srcOrd="5" destOrd="0" presId="urn:microsoft.com/office/officeart/2005/8/layout/default"/>
    <dgm:cxn modelId="{A7FED4A5-F3B4-48E8-91A0-C877E991BA3A}" type="presParOf" srcId="{85F6903F-ECCC-4649-A93C-DA1F8AE57458}" destId="{D7AD10F8-C1B8-4BBF-AC07-4632C41CF84C}" srcOrd="6" destOrd="0" presId="urn:microsoft.com/office/officeart/2005/8/layout/default"/>
    <dgm:cxn modelId="{A3BE445C-D6A8-4EA0-8049-C055AD638590}" type="presParOf" srcId="{85F6903F-ECCC-4649-A93C-DA1F8AE57458}" destId="{6ED4B3D6-F5B2-4D8F-B44C-C33B91593EC2}" srcOrd="7" destOrd="0" presId="urn:microsoft.com/office/officeart/2005/8/layout/default"/>
    <dgm:cxn modelId="{18CB2FBE-3679-41B1-A901-2A1A21987895}" type="presParOf" srcId="{85F6903F-ECCC-4649-A93C-DA1F8AE57458}" destId="{D18F38FA-4256-43AC-8D0B-AEB04A8A7ED5}" srcOrd="8" destOrd="0" presId="urn:microsoft.com/office/officeart/2005/8/layout/default"/>
    <dgm:cxn modelId="{9AAD75FC-1B72-4D72-842F-B28A37B1F1F3}" type="presParOf" srcId="{85F6903F-ECCC-4649-A93C-DA1F8AE57458}" destId="{84344200-A3EF-4212-BE67-F871D2C73E19}" srcOrd="9" destOrd="0" presId="urn:microsoft.com/office/officeart/2005/8/layout/default"/>
    <dgm:cxn modelId="{BB864E2B-F948-4403-9BBF-9A8635094C58}" type="presParOf" srcId="{85F6903F-ECCC-4649-A93C-DA1F8AE57458}" destId="{E5F68FBB-E522-449F-8C42-9AB0B86E5384}" srcOrd="10" destOrd="0" presId="urn:microsoft.com/office/officeart/2005/8/layout/default"/>
    <dgm:cxn modelId="{79CBD85A-F392-426C-8B72-5933DFC01F37}" type="presParOf" srcId="{85F6903F-ECCC-4649-A93C-DA1F8AE57458}" destId="{974E6CCD-15A8-40E6-9904-2BE8FD622287}" srcOrd="11" destOrd="0" presId="urn:microsoft.com/office/officeart/2005/8/layout/default"/>
    <dgm:cxn modelId="{3D39451F-2F1B-4EA5-A806-895ACE37C7CE}" type="presParOf" srcId="{85F6903F-ECCC-4649-A93C-DA1F8AE57458}" destId="{2738E807-C9B5-47A7-92E7-D8C1B723AC1F}" srcOrd="12" destOrd="0" presId="urn:microsoft.com/office/officeart/2005/8/layout/defaul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9E27BF4-9131-47C0-B5A1-7D6F613AC2DE}"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IN"/>
        </a:p>
      </dgm:t>
    </dgm:pt>
    <dgm:pt modelId="{C4ECC7EA-B384-421A-94A6-339769276FED}">
      <dgm:prSet phldrT="[Text]" custT="1"/>
      <dgm:spPr>
        <a:xfrm>
          <a:off x="0" y="1409"/>
          <a:ext cx="2250953" cy="1350572"/>
        </a:xfrm>
        <a:prstGeom prst="rect">
          <a:avLst/>
        </a:prstGeom>
        <a:solidFill>
          <a:srgbClr val="0530AD"/>
        </a:solidFill>
        <a:ln w="12700" cap="flat" cmpd="sng" algn="ctr">
          <a:noFill/>
          <a:prstDash val="solid"/>
          <a:miter lim="800000"/>
        </a:ln>
        <a:effectLst/>
      </dgm:spPr>
      <dgm:t>
        <a:bodyPr/>
        <a:lstStyle/>
        <a:p>
          <a:pPr>
            <a:buNone/>
          </a:pPr>
          <a:r>
            <a:rPr lang="en-IN" sz="1400" dirty="0">
              <a:solidFill>
                <a:sysClr val="window" lastClr="FFFFFF"/>
              </a:solidFill>
              <a:latin typeface="IBM Plex Sans" panose="020B0503050203000203" pitchFamily="34" charset="0"/>
              <a:ea typeface="+mn-ea"/>
              <a:cs typeface="+mn-cs"/>
            </a:rPr>
            <a:t>As part of service decomposition into functional/bounded contexts, there is already some insight on how the Microservices boundaries would look like.</a:t>
          </a:r>
        </a:p>
      </dgm:t>
    </dgm:pt>
    <dgm:pt modelId="{25D33B2C-3BF8-4B0D-9B08-CFC5E1911C13}" type="parTrans" cxnId="{40F2E597-3105-4292-9EED-5FA19A13982E}">
      <dgm:prSet/>
      <dgm:spPr/>
      <dgm:t>
        <a:bodyPr/>
        <a:lstStyle/>
        <a:p>
          <a:endParaRPr lang="en-IN" sz="1400">
            <a:latin typeface="IBM Plex Sans" panose="020B0503050203000203" pitchFamily="34" charset="0"/>
          </a:endParaRPr>
        </a:p>
      </dgm:t>
    </dgm:pt>
    <dgm:pt modelId="{AD289379-4E2B-47B1-BAEB-CBBC01088220}" type="sibTrans" cxnId="{40F2E597-3105-4292-9EED-5FA19A13982E}">
      <dgm:prSet/>
      <dgm:spPr/>
      <dgm:t>
        <a:bodyPr/>
        <a:lstStyle/>
        <a:p>
          <a:endParaRPr lang="en-IN" sz="1400">
            <a:latin typeface="IBM Plex Sans" panose="020B0503050203000203" pitchFamily="34" charset="0"/>
          </a:endParaRPr>
        </a:p>
      </dgm:t>
    </dgm:pt>
    <dgm:pt modelId="{0B658DFE-54CD-4F73-B72D-F0E43620920A}">
      <dgm:prSet phldrT="[Text]" custT="1"/>
      <dgm:spPr>
        <a:xfrm>
          <a:off x="2476048" y="157589"/>
          <a:ext cx="2250953" cy="1350572"/>
        </a:xfrm>
        <a:prstGeom prst="rect">
          <a:avLst/>
        </a:prstGeom>
        <a:solidFill>
          <a:srgbClr val="0530AD"/>
        </a:solidFill>
        <a:ln w="12700" cap="flat" cmpd="sng" algn="ctr">
          <a:noFill/>
          <a:prstDash val="solid"/>
          <a:miter lim="800000"/>
        </a:ln>
        <a:effectLst/>
      </dgm:spPr>
      <dgm:t>
        <a:bodyPr/>
        <a:lstStyle/>
        <a:p>
          <a:pPr>
            <a:buNone/>
          </a:pPr>
          <a:r>
            <a:rPr lang="en-IN" sz="1400" dirty="0">
              <a:solidFill>
                <a:sysClr val="window" lastClr="FFFFFF"/>
              </a:solidFill>
              <a:latin typeface="IBM Plex Sans" panose="020B0503050203000203" pitchFamily="34" charset="0"/>
              <a:ea typeface="+mn-ea"/>
              <a:cs typeface="+mn-cs"/>
            </a:rPr>
            <a:t>Using the same service contexts, the database usage needs to be analysed and to map out the tables/database objects used by and across services.</a:t>
          </a:r>
        </a:p>
      </dgm:t>
    </dgm:pt>
    <dgm:pt modelId="{62BE45A7-6116-4351-8B47-1EBC01FCAB7E}" type="parTrans" cxnId="{99FAFD9D-4758-40F8-AD7A-85F15A0ECC65}">
      <dgm:prSet/>
      <dgm:spPr/>
      <dgm:t>
        <a:bodyPr/>
        <a:lstStyle/>
        <a:p>
          <a:endParaRPr lang="en-IN" sz="1400">
            <a:latin typeface="IBM Plex Sans" panose="020B0503050203000203" pitchFamily="34" charset="0"/>
          </a:endParaRPr>
        </a:p>
      </dgm:t>
    </dgm:pt>
    <dgm:pt modelId="{6D8EA9F1-5622-4CB7-8A8B-465DBFA3AD86}" type="sibTrans" cxnId="{99FAFD9D-4758-40F8-AD7A-85F15A0ECC65}">
      <dgm:prSet/>
      <dgm:spPr/>
      <dgm:t>
        <a:bodyPr/>
        <a:lstStyle/>
        <a:p>
          <a:endParaRPr lang="en-IN" sz="1400">
            <a:latin typeface="IBM Plex Sans" panose="020B0503050203000203" pitchFamily="34" charset="0"/>
          </a:endParaRPr>
        </a:p>
      </dgm:t>
    </dgm:pt>
    <dgm:pt modelId="{7060C61D-5B30-45C0-A4C4-23824777A5AA}">
      <dgm:prSet phldrT="[Text]" custT="1"/>
      <dgm:spPr>
        <a:solidFill>
          <a:srgbClr val="0530AD"/>
        </a:solidFill>
        <a:ln w="12700" cap="flat" cmpd="sng" algn="ctr">
          <a:no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IN" sz="1400" kern="1200" dirty="0">
              <a:solidFill>
                <a:sysClr val="window" lastClr="FFFFFF"/>
              </a:solidFill>
              <a:latin typeface="IBM Plex Sans" panose="020B0503050203000203" pitchFamily="34" charset="0"/>
              <a:ea typeface="+mn-ea"/>
              <a:cs typeface="+mn-cs"/>
            </a:rPr>
            <a:t>And then, to find ways and patterns to cut the database dependency across the services using some patterns.</a:t>
          </a:r>
        </a:p>
      </dgm:t>
    </dgm:pt>
    <dgm:pt modelId="{FFD613E4-1059-44D3-8C7E-F6A472C0862F}" type="parTrans" cxnId="{72397D3C-D9C4-4082-B72C-68F437B4CE0B}">
      <dgm:prSet/>
      <dgm:spPr/>
      <dgm:t>
        <a:bodyPr/>
        <a:lstStyle/>
        <a:p>
          <a:endParaRPr lang="en-IN" sz="1400">
            <a:latin typeface="IBM Plex Sans" panose="020B0503050203000203" pitchFamily="34" charset="0"/>
          </a:endParaRPr>
        </a:p>
      </dgm:t>
    </dgm:pt>
    <dgm:pt modelId="{59757763-6AEC-4E13-A290-3D556057F52E}" type="sibTrans" cxnId="{72397D3C-D9C4-4082-B72C-68F437B4CE0B}">
      <dgm:prSet/>
      <dgm:spPr/>
      <dgm:t>
        <a:bodyPr/>
        <a:lstStyle/>
        <a:p>
          <a:endParaRPr lang="en-IN" sz="1400">
            <a:latin typeface="IBM Plex Sans" panose="020B0503050203000203" pitchFamily="34" charset="0"/>
          </a:endParaRPr>
        </a:p>
      </dgm:t>
    </dgm:pt>
    <dgm:pt modelId="{FDFE08FC-E730-4475-8807-CAD9E7F09942}">
      <dgm:prSet phldrT="[Text]" custT="1"/>
      <dgm:spPr>
        <a:solidFill>
          <a:srgbClr val="0530AD"/>
        </a:solidFill>
        <a:ln w="12700" cap="flat" cmpd="sng" algn="ctr">
          <a:no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IN" sz="1400" kern="1200" dirty="0">
              <a:solidFill>
                <a:sysClr val="window" lastClr="FFFFFF"/>
              </a:solidFill>
              <a:latin typeface="IBM Plex Sans" panose="020B0503050203000203" pitchFamily="34" charset="0"/>
              <a:ea typeface="+mn-ea"/>
              <a:cs typeface="+mn-cs"/>
            </a:rPr>
            <a:t>The database level relationship, constraints, and dependencies should be analysed via tools such as SchemaSpy (every database provides enough tools to analyse the database schemas).</a:t>
          </a:r>
        </a:p>
      </dgm:t>
    </dgm:pt>
    <dgm:pt modelId="{7556D3CA-FCFE-4CA2-A53A-334EA832F339}" type="parTrans" cxnId="{B2E85BFC-F4D1-44AE-8266-71A151DAA59C}">
      <dgm:prSet/>
      <dgm:spPr/>
      <dgm:t>
        <a:bodyPr/>
        <a:lstStyle/>
        <a:p>
          <a:endParaRPr lang="en-IN" sz="1400">
            <a:latin typeface="IBM Plex Sans" panose="020B0503050203000203" pitchFamily="34" charset="0"/>
          </a:endParaRPr>
        </a:p>
      </dgm:t>
    </dgm:pt>
    <dgm:pt modelId="{A5BB9328-F0C4-44B6-B55F-B71AA4B4F612}" type="sibTrans" cxnId="{B2E85BFC-F4D1-44AE-8266-71A151DAA59C}">
      <dgm:prSet/>
      <dgm:spPr/>
      <dgm:t>
        <a:bodyPr/>
        <a:lstStyle/>
        <a:p>
          <a:endParaRPr lang="en-IN" sz="1400">
            <a:latin typeface="IBM Plex Sans" panose="020B0503050203000203" pitchFamily="34" charset="0"/>
          </a:endParaRPr>
        </a:p>
      </dgm:t>
    </dgm:pt>
    <dgm:pt modelId="{19C77BCD-967A-467B-8147-3A1F34F9FDBE}">
      <dgm:prSet phldrT="[Text]" custT="1"/>
      <dgm:spPr>
        <a:solidFill>
          <a:srgbClr val="0530AD"/>
        </a:solidFill>
        <a:ln w="12700" cap="flat" cmpd="sng" algn="ctr">
          <a:noFill/>
          <a:prstDash val="solid"/>
          <a:miter lim="800000"/>
        </a:ln>
        <a:effectLst/>
      </dgm:spPr>
      <dgm:t>
        <a:bodyPr spcFirstLastPara="0" vert="horz" wrap="square" lIns="53340" tIns="53340" rIns="53340" bIns="53340" numCol="1" spcCol="1270" anchor="ctr" anchorCtr="0"/>
        <a:lstStyle/>
        <a:p>
          <a:pPr algn="l">
            <a:buNone/>
          </a:pPr>
          <a:r>
            <a:rPr lang="en-IN" sz="1400" dirty="0">
              <a:solidFill>
                <a:sysClr val="window" lastClr="FFFFFF"/>
              </a:solidFill>
              <a:latin typeface="IBM Plex Sans" panose="020B0503050203000203" pitchFamily="34" charset="0"/>
              <a:ea typeface="+mn-ea"/>
              <a:cs typeface="+mn-cs"/>
            </a:rPr>
            <a:t>Finally, mappings would exist that depict the following:</a:t>
          </a:r>
        </a:p>
      </dgm:t>
    </dgm:pt>
    <dgm:pt modelId="{E2125989-2CB0-4403-8350-52C52BB83E51}" type="parTrans" cxnId="{4761CAA8-E8EF-497F-B4E3-6E8318C6ED55}">
      <dgm:prSet/>
      <dgm:spPr/>
      <dgm:t>
        <a:bodyPr/>
        <a:lstStyle/>
        <a:p>
          <a:endParaRPr lang="en-IN" sz="1400">
            <a:latin typeface="IBM Plex Sans" panose="020B0503050203000203" pitchFamily="34" charset="0"/>
          </a:endParaRPr>
        </a:p>
      </dgm:t>
    </dgm:pt>
    <dgm:pt modelId="{09AA2D23-F8F3-4B12-B96C-97DC88F8855F}" type="sibTrans" cxnId="{4761CAA8-E8EF-497F-B4E3-6E8318C6ED55}">
      <dgm:prSet/>
      <dgm:spPr/>
      <dgm:t>
        <a:bodyPr/>
        <a:lstStyle/>
        <a:p>
          <a:endParaRPr lang="en-IN" sz="1400">
            <a:latin typeface="IBM Plex Sans" panose="020B0503050203000203" pitchFamily="34" charset="0"/>
          </a:endParaRPr>
        </a:p>
      </dgm:t>
    </dgm:pt>
    <dgm:pt modelId="{6B8CB4ED-AC5B-4A1F-B46D-111F2C7038BF}">
      <dgm:prSet phldrT="[Text]" custT="1"/>
      <dgm:spPr>
        <a:solidFill>
          <a:srgbClr val="0530AD"/>
        </a:solidFill>
        <a:ln w="12700" cap="flat" cmpd="sng" algn="ctr">
          <a:noFill/>
          <a:prstDash val="solid"/>
          <a:miter lim="800000"/>
        </a:ln>
        <a:effectLst/>
      </dgm:spPr>
      <dgm:t>
        <a:bodyPr spcFirstLastPara="0" vert="horz" wrap="square" lIns="53340" tIns="53340" rIns="53340" bIns="53340" numCol="1" spcCol="1270" anchor="ctr" anchorCtr="0"/>
        <a:lstStyle/>
        <a:p>
          <a:pPr algn="l">
            <a:buChar char="•"/>
          </a:pPr>
          <a:r>
            <a:rPr lang="en-IN" sz="1400" dirty="0">
              <a:solidFill>
                <a:sysClr val="window" lastClr="FFFFFF"/>
              </a:solidFill>
              <a:latin typeface="IBM Plex Sans" panose="020B0503050203000203" pitchFamily="34" charset="0"/>
              <a:ea typeface="+mn-ea"/>
              <a:cs typeface="+mn-cs"/>
            </a:rPr>
            <a:t>Target service boundaries</a:t>
          </a:r>
        </a:p>
      </dgm:t>
    </dgm:pt>
    <dgm:pt modelId="{1F714B06-7AE2-417D-AF4A-C1B6E28F4DC3}" type="parTrans" cxnId="{D638479E-9C8C-4F44-9150-40D62E17E21E}">
      <dgm:prSet/>
      <dgm:spPr/>
      <dgm:t>
        <a:bodyPr/>
        <a:lstStyle/>
        <a:p>
          <a:endParaRPr lang="en-IN" sz="1400">
            <a:latin typeface="IBM Plex Sans" panose="020B0503050203000203" pitchFamily="34" charset="0"/>
          </a:endParaRPr>
        </a:p>
      </dgm:t>
    </dgm:pt>
    <dgm:pt modelId="{B6D3B3EC-B0A3-4A43-AF38-8FC1F336861E}" type="sibTrans" cxnId="{D638479E-9C8C-4F44-9150-40D62E17E21E}">
      <dgm:prSet/>
      <dgm:spPr/>
      <dgm:t>
        <a:bodyPr/>
        <a:lstStyle/>
        <a:p>
          <a:endParaRPr lang="en-IN" sz="1400">
            <a:latin typeface="IBM Plex Sans" panose="020B0503050203000203" pitchFamily="34" charset="0"/>
          </a:endParaRPr>
        </a:p>
      </dgm:t>
    </dgm:pt>
    <dgm:pt modelId="{25B17862-6996-40A7-92BE-826873769DC0}">
      <dgm:prSet phldrT="[Text]" custT="1"/>
      <dgm:spPr>
        <a:solidFill>
          <a:srgbClr val="0530AD"/>
        </a:solidFill>
        <a:ln w="12700" cap="flat" cmpd="sng" algn="ctr">
          <a:noFill/>
          <a:prstDash val="solid"/>
          <a:miter lim="800000"/>
        </a:ln>
        <a:effectLst/>
      </dgm:spPr>
      <dgm:t>
        <a:bodyPr spcFirstLastPara="0" vert="horz" wrap="square" lIns="53340" tIns="53340" rIns="53340" bIns="53340" numCol="1" spcCol="1270" anchor="ctr" anchorCtr="0"/>
        <a:lstStyle/>
        <a:p>
          <a:pPr algn="l">
            <a:buChar char="•"/>
          </a:pPr>
          <a:r>
            <a:rPr lang="en-IN" sz="1400" dirty="0">
              <a:solidFill>
                <a:sysClr val="window" lastClr="FFFFFF"/>
              </a:solidFill>
              <a:latin typeface="IBM Plex Sans" panose="020B0503050203000203" pitchFamily="34" charset="0"/>
              <a:ea typeface="+mn-ea"/>
              <a:cs typeface="+mn-cs"/>
            </a:rPr>
            <a:t>Database usage by the bounded services</a:t>
          </a:r>
        </a:p>
      </dgm:t>
    </dgm:pt>
    <dgm:pt modelId="{EA3F3B78-5992-4203-B57C-F80D916D0F88}" type="parTrans" cxnId="{AB71DEC3-AE9F-47B9-AB92-229633DB76F0}">
      <dgm:prSet/>
      <dgm:spPr/>
      <dgm:t>
        <a:bodyPr/>
        <a:lstStyle/>
        <a:p>
          <a:endParaRPr lang="en-IN" sz="1400">
            <a:latin typeface="IBM Plex Sans" panose="020B0503050203000203" pitchFamily="34" charset="0"/>
          </a:endParaRPr>
        </a:p>
      </dgm:t>
    </dgm:pt>
    <dgm:pt modelId="{EFDC028B-0A6A-4067-BC6D-A8A7B7AED745}" type="sibTrans" cxnId="{AB71DEC3-AE9F-47B9-AB92-229633DB76F0}">
      <dgm:prSet/>
      <dgm:spPr/>
      <dgm:t>
        <a:bodyPr/>
        <a:lstStyle/>
        <a:p>
          <a:endParaRPr lang="en-IN" sz="1400">
            <a:latin typeface="IBM Plex Sans" panose="020B0503050203000203" pitchFamily="34" charset="0"/>
          </a:endParaRPr>
        </a:p>
      </dgm:t>
    </dgm:pt>
    <dgm:pt modelId="{823E6754-811D-4072-AD78-A42CD9B47901}">
      <dgm:prSet phldrT="[Text]" custT="1"/>
      <dgm:spPr>
        <a:solidFill>
          <a:srgbClr val="0530AD"/>
        </a:solidFill>
        <a:ln w="12700" cap="flat" cmpd="sng" algn="ctr">
          <a:noFill/>
          <a:prstDash val="solid"/>
          <a:miter lim="800000"/>
        </a:ln>
        <a:effectLst/>
      </dgm:spPr>
      <dgm:t>
        <a:bodyPr spcFirstLastPara="0" vert="horz" wrap="square" lIns="53340" tIns="53340" rIns="53340" bIns="53340" numCol="1" spcCol="1270" anchor="ctr" anchorCtr="0"/>
        <a:lstStyle/>
        <a:p>
          <a:pPr algn="l">
            <a:buChar char="•"/>
          </a:pPr>
          <a:r>
            <a:rPr lang="en-IN" sz="1400" dirty="0">
              <a:solidFill>
                <a:sysClr val="window" lastClr="FFFFFF"/>
              </a:solidFill>
              <a:latin typeface="IBM Plex Sans" panose="020B0503050203000203" pitchFamily="34" charset="0"/>
              <a:ea typeface="+mn-ea"/>
              <a:cs typeface="+mn-cs"/>
            </a:rPr>
            <a:t>Database level constraints across database objects</a:t>
          </a:r>
        </a:p>
      </dgm:t>
    </dgm:pt>
    <dgm:pt modelId="{EC3B6817-BD42-4050-AB3A-248B5DE9D490}" type="parTrans" cxnId="{1B8835B5-665B-4E32-82AE-C5D227F23E11}">
      <dgm:prSet/>
      <dgm:spPr/>
      <dgm:t>
        <a:bodyPr/>
        <a:lstStyle/>
        <a:p>
          <a:endParaRPr lang="en-IN" sz="1400">
            <a:latin typeface="IBM Plex Sans" panose="020B0503050203000203" pitchFamily="34" charset="0"/>
          </a:endParaRPr>
        </a:p>
      </dgm:t>
    </dgm:pt>
    <dgm:pt modelId="{F95EBE96-44AB-4F03-8707-21E2AC972267}" type="sibTrans" cxnId="{1B8835B5-665B-4E32-82AE-C5D227F23E11}">
      <dgm:prSet/>
      <dgm:spPr/>
      <dgm:t>
        <a:bodyPr/>
        <a:lstStyle/>
        <a:p>
          <a:endParaRPr lang="en-IN" sz="1400">
            <a:latin typeface="IBM Plex Sans" panose="020B0503050203000203" pitchFamily="34" charset="0"/>
          </a:endParaRPr>
        </a:p>
      </dgm:t>
    </dgm:pt>
    <dgm:pt modelId="{CBD0EA56-0DA1-4E35-BD38-8F836536920D}">
      <dgm:prSet phldrT="[Text]" custT="1"/>
      <dgm:spPr>
        <a:solidFill>
          <a:srgbClr val="0530AD"/>
        </a:solidFill>
        <a:ln w="12700" cap="flat" cmpd="sng" algn="ctr">
          <a:no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IN" sz="1400" kern="1200" dirty="0">
              <a:solidFill>
                <a:sysClr val="window" lastClr="FFFFFF"/>
              </a:solidFill>
              <a:latin typeface="IBM Plex Sans" panose="020B0503050203000203" pitchFamily="34" charset="0"/>
              <a:ea typeface="+mn-ea"/>
              <a:cs typeface="+mn-cs"/>
            </a:rPr>
            <a:t>This lays the groundwork to create single database per Microservice (could involve multiple iterations of service and DB design)</a:t>
          </a:r>
        </a:p>
      </dgm:t>
    </dgm:pt>
    <dgm:pt modelId="{9884D093-ED0C-46DE-AB5E-5703EBEE03BD}" type="parTrans" cxnId="{D6D2117E-F9F5-4086-B11E-A62457D1986F}">
      <dgm:prSet/>
      <dgm:spPr/>
      <dgm:t>
        <a:bodyPr/>
        <a:lstStyle/>
        <a:p>
          <a:endParaRPr lang="en-IN" sz="1400">
            <a:latin typeface="IBM Plex Sans" panose="020B0503050203000203" pitchFamily="34" charset="0"/>
          </a:endParaRPr>
        </a:p>
      </dgm:t>
    </dgm:pt>
    <dgm:pt modelId="{4F8557DE-A429-46E6-A5B1-D3B602CA0333}" type="sibTrans" cxnId="{D6D2117E-F9F5-4086-B11E-A62457D1986F}">
      <dgm:prSet/>
      <dgm:spPr/>
      <dgm:t>
        <a:bodyPr/>
        <a:lstStyle/>
        <a:p>
          <a:endParaRPr lang="en-IN" sz="1400">
            <a:latin typeface="IBM Plex Sans" panose="020B0503050203000203" pitchFamily="34" charset="0"/>
          </a:endParaRPr>
        </a:p>
      </dgm:t>
    </dgm:pt>
    <dgm:pt modelId="{B364A63A-7C8D-4746-920E-B67B6395FCB2}">
      <dgm:prSet phldrT="[Text]" custT="1"/>
      <dgm:spPr>
        <a:solidFill>
          <a:srgbClr val="0530AD"/>
        </a:solidFill>
        <a:ln w="12700" cap="flat" cmpd="sng" algn="ctr">
          <a:noFill/>
          <a:prstDash val="solid"/>
          <a:miter lim="800000"/>
        </a:ln>
        <a:effectLst/>
      </dgm:spPr>
      <dgm:t>
        <a:bodyPr spcFirstLastPara="0" vert="horz" wrap="square" lIns="53340" tIns="53340" rIns="53340" bIns="53340" numCol="1" spcCol="1270" anchor="ctr" anchorCtr="0"/>
        <a:lstStyle/>
        <a:p>
          <a:pPr marL="0" lvl="0" indent="0" algn="ctr" defTabSz="622300">
            <a:lnSpc>
              <a:spcPct val="90000"/>
            </a:lnSpc>
            <a:spcBef>
              <a:spcPct val="0"/>
            </a:spcBef>
            <a:spcAft>
              <a:spcPct val="35000"/>
            </a:spcAft>
            <a:buNone/>
          </a:pPr>
          <a:r>
            <a:rPr lang="en-IN" sz="1400" kern="1200" dirty="0">
              <a:solidFill>
                <a:sysClr val="window" lastClr="FFFFFF"/>
              </a:solidFill>
              <a:latin typeface="IBM Plex Sans" panose="020B0503050203000203" pitchFamily="34" charset="0"/>
              <a:ea typeface="+mn-ea"/>
              <a:cs typeface="+mn-cs"/>
            </a:rPr>
            <a:t>This mapping helps understand the coupling between tables that span across potential Microservices boundaries.</a:t>
          </a:r>
        </a:p>
      </dgm:t>
    </dgm:pt>
    <dgm:pt modelId="{E5947CDA-6A92-4B82-97A6-364AA366EDDC}" type="parTrans" cxnId="{A30E64B2-CB4C-4C3C-9EF7-30ED4C442C4E}">
      <dgm:prSet/>
      <dgm:spPr/>
      <dgm:t>
        <a:bodyPr/>
        <a:lstStyle/>
        <a:p>
          <a:endParaRPr lang="en-IN" sz="1400">
            <a:latin typeface="IBM Plex Sans" panose="020B0503050203000203" pitchFamily="34" charset="0"/>
          </a:endParaRPr>
        </a:p>
      </dgm:t>
    </dgm:pt>
    <dgm:pt modelId="{DCD77528-8E1C-4115-B856-A1698928CE3F}" type="sibTrans" cxnId="{A30E64B2-CB4C-4C3C-9EF7-30ED4C442C4E}">
      <dgm:prSet/>
      <dgm:spPr/>
      <dgm:t>
        <a:bodyPr/>
        <a:lstStyle/>
        <a:p>
          <a:endParaRPr lang="en-IN" sz="1400">
            <a:latin typeface="IBM Plex Sans" panose="020B0503050203000203" pitchFamily="34" charset="0"/>
          </a:endParaRPr>
        </a:p>
      </dgm:t>
    </dgm:pt>
    <dgm:pt modelId="{F741045A-BC31-4770-9F91-BD3125FACC92}">
      <dgm:prSet phldrT="[Text]" custT="1"/>
      <dgm:spPr>
        <a:xfrm>
          <a:off x="2611544" y="3308924"/>
          <a:ext cx="4456009" cy="2198677"/>
        </a:xfrm>
        <a:prstGeom prst="rect">
          <a:avLst/>
        </a:prstGeom>
        <a:solidFill>
          <a:srgbClr val="E2EDFF"/>
        </a:solidFill>
        <a:ln w="12700" cap="flat" cmpd="sng" algn="ctr">
          <a:noFill/>
          <a:prstDash val="solid"/>
          <a:miter lim="800000"/>
        </a:ln>
        <a:effectLst/>
      </dgm:spPr>
      <dgm:t>
        <a:bodyPr/>
        <a:lstStyle/>
        <a:p>
          <a:pPr>
            <a:buNone/>
          </a:pPr>
          <a:r>
            <a:rPr lang="en-IN" sz="1800" dirty="0">
              <a:solidFill>
                <a:schemeClr val="tx1"/>
              </a:solidFill>
              <a:latin typeface="IBM Plex Sans" panose="020B0503050203000203" pitchFamily="34" charset="0"/>
              <a:ea typeface="+mn-ea"/>
              <a:cs typeface="+mn-cs"/>
            </a:rPr>
            <a:t>While the patterns discussed in this presentation assume a relational database, similar problems and patterns would exist in a NoSQL DBs as well, if a monolith happens to be based on one.</a:t>
          </a:r>
        </a:p>
      </dgm:t>
    </dgm:pt>
    <dgm:pt modelId="{9BFEA296-24CA-49CD-8AAF-F07EB67C09B1}" type="parTrans" cxnId="{04FE047E-5384-4ECF-8FE9-47114F70FB96}">
      <dgm:prSet/>
      <dgm:spPr/>
      <dgm:t>
        <a:bodyPr/>
        <a:lstStyle/>
        <a:p>
          <a:endParaRPr lang="en-IN" sz="1400">
            <a:latin typeface="IBM Plex Sans" panose="020B0503050203000203" pitchFamily="34" charset="0"/>
          </a:endParaRPr>
        </a:p>
      </dgm:t>
    </dgm:pt>
    <dgm:pt modelId="{0D9A18EF-1B49-46D4-80AC-4CE489FD9BEB}" type="sibTrans" cxnId="{04FE047E-5384-4ECF-8FE9-47114F70FB96}">
      <dgm:prSet/>
      <dgm:spPr/>
      <dgm:t>
        <a:bodyPr/>
        <a:lstStyle/>
        <a:p>
          <a:endParaRPr lang="en-IN" sz="1400">
            <a:latin typeface="IBM Plex Sans" panose="020B0503050203000203" pitchFamily="34" charset="0"/>
          </a:endParaRPr>
        </a:p>
      </dgm:t>
    </dgm:pt>
    <dgm:pt modelId="{7AAE1BD8-01F7-4581-8772-BAEAB7BDC3FF}" type="pres">
      <dgm:prSet presAssocID="{69E27BF4-9131-47C0-B5A1-7D6F613AC2DE}" presName="diagram" presStyleCnt="0">
        <dgm:presLayoutVars>
          <dgm:dir/>
          <dgm:resizeHandles val="exact"/>
        </dgm:presLayoutVars>
      </dgm:prSet>
      <dgm:spPr/>
    </dgm:pt>
    <dgm:pt modelId="{44EEBBE5-9C88-4542-BD47-DFF148504413}" type="pres">
      <dgm:prSet presAssocID="{C4ECC7EA-B384-421A-94A6-339769276FED}" presName="node" presStyleLbl="node1" presStyleIdx="0" presStyleCnt="8" custLinFactNeighborY="2091">
        <dgm:presLayoutVars>
          <dgm:bulletEnabled val="1"/>
        </dgm:presLayoutVars>
      </dgm:prSet>
      <dgm:spPr/>
    </dgm:pt>
    <dgm:pt modelId="{D56BE8F2-8CC9-4787-A4FE-5D0DA05F6613}" type="pres">
      <dgm:prSet presAssocID="{AD289379-4E2B-47B1-BAEB-CBBC01088220}" presName="sibTrans" presStyleCnt="0"/>
      <dgm:spPr/>
    </dgm:pt>
    <dgm:pt modelId="{0AFACCF2-3D00-44CB-B916-15249ECEAF0B}" type="pres">
      <dgm:prSet presAssocID="{0B658DFE-54CD-4F73-B72D-F0E43620920A}" presName="node" presStyleLbl="node1" presStyleIdx="1" presStyleCnt="8">
        <dgm:presLayoutVars>
          <dgm:bulletEnabled val="1"/>
        </dgm:presLayoutVars>
      </dgm:prSet>
      <dgm:spPr/>
    </dgm:pt>
    <dgm:pt modelId="{FBE741FE-CD81-48E8-879A-F8AADFD94CCA}" type="pres">
      <dgm:prSet presAssocID="{6D8EA9F1-5622-4CB7-8A8B-465DBFA3AD86}" presName="sibTrans" presStyleCnt="0"/>
      <dgm:spPr/>
    </dgm:pt>
    <dgm:pt modelId="{6DCB447C-F4C4-478A-9464-F5A73A9D264D}" type="pres">
      <dgm:prSet presAssocID="{7060C61D-5B30-45C0-A4C4-23824777A5AA}" presName="node" presStyleLbl="node1" presStyleIdx="2" presStyleCnt="8">
        <dgm:presLayoutVars>
          <dgm:bulletEnabled val="1"/>
        </dgm:presLayoutVars>
      </dgm:prSet>
      <dgm:spPr>
        <a:xfrm>
          <a:off x="5805116" y="111593"/>
          <a:ext cx="2638689" cy="1583213"/>
        </a:xfrm>
        <a:prstGeom prst="rect">
          <a:avLst/>
        </a:prstGeom>
      </dgm:spPr>
    </dgm:pt>
    <dgm:pt modelId="{5E24C52C-E873-47D5-9ADF-E9E16499C90A}" type="pres">
      <dgm:prSet presAssocID="{59757763-6AEC-4E13-A290-3D556057F52E}" presName="sibTrans" presStyleCnt="0"/>
      <dgm:spPr/>
    </dgm:pt>
    <dgm:pt modelId="{C2DCF7C7-F712-442A-80DE-BBBC0B9E9019}" type="pres">
      <dgm:prSet presAssocID="{FDFE08FC-E730-4475-8807-CAD9E7F09942}" presName="node" presStyleLbl="node1" presStyleIdx="3" presStyleCnt="8" custScaleY="136171">
        <dgm:presLayoutVars>
          <dgm:bulletEnabled val="1"/>
        </dgm:presLayoutVars>
      </dgm:prSet>
      <dgm:spPr>
        <a:xfrm>
          <a:off x="0" y="1958675"/>
          <a:ext cx="2638689" cy="2155877"/>
        </a:xfrm>
        <a:prstGeom prst="rect">
          <a:avLst/>
        </a:prstGeom>
      </dgm:spPr>
    </dgm:pt>
    <dgm:pt modelId="{05738F43-89EF-4668-BABB-8430784B13CE}" type="pres">
      <dgm:prSet presAssocID="{A5BB9328-F0C4-44B6-B55F-B71AA4B4F612}" presName="sibTrans" presStyleCnt="0"/>
      <dgm:spPr/>
    </dgm:pt>
    <dgm:pt modelId="{BE4B8B11-63F1-4903-987A-AEAAB8D933A7}" type="pres">
      <dgm:prSet presAssocID="{19C77BCD-967A-467B-8147-3A1F34F9FDBE}" presName="node" presStyleLbl="node1" presStyleIdx="4" presStyleCnt="8" custScaleY="126852">
        <dgm:presLayoutVars>
          <dgm:bulletEnabled val="1"/>
        </dgm:presLayoutVars>
      </dgm:prSet>
      <dgm:spPr>
        <a:xfrm>
          <a:off x="2902558" y="2032445"/>
          <a:ext cx="2638689" cy="2008338"/>
        </a:xfrm>
        <a:prstGeom prst="rect">
          <a:avLst/>
        </a:prstGeom>
      </dgm:spPr>
    </dgm:pt>
    <dgm:pt modelId="{A890370F-A7C1-47C6-B73C-D187D4C3560C}" type="pres">
      <dgm:prSet presAssocID="{09AA2D23-F8F3-4B12-B96C-97DC88F8855F}" presName="sibTrans" presStyleCnt="0"/>
      <dgm:spPr/>
    </dgm:pt>
    <dgm:pt modelId="{F602CD87-A3B6-4A57-9B52-40413990E34E}" type="pres">
      <dgm:prSet presAssocID="{B364A63A-7C8D-4746-920E-B67B6395FCB2}" presName="node" presStyleLbl="node1" presStyleIdx="5" presStyleCnt="8">
        <dgm:presLayoutVars>
          <dgm:bulletEnabled val="1"/>
        </dgm:presLayoutVars>
      </dgm:prSet>
      <dgm:spPr>
        <a:xfrm>
          <a:off x="5805116" y="2245007"/>
          <a:ext cx="2638689" cy="1583213"/>
        </a:xfrm>
        <a:prstGeom prst="rect">
          <a:avLst/>
        </a:prstGeom>
      </dgm:spPr>
    </dgm:pt>
    <dgm:pt modelId="{33F97C9A-29A1-4E8C-998C-E962CE16129F}" type="pres">
      <dgm:prSet presAssocID="{DCD77528-8E1C-4115-B856-A1698928CE3F}" presName="sibTrans" presStyleCnt="0"/>
      <dgm:spPr/>
    </dgm:pt>
    <dgm:pt modelId="{5A9F4B6D-B06A-46E6-9193-C5D4F6A69BAF}" type="pres">
      <dgm:prSet presAssocID="{CBD0EA56-0DA1-4E35-BD38-8F836536920D}" presName="node" presStyleLbl="node1" presStyleIdx="6" presStyleCnt="8">
        <dgm:presLayoutVars>
          <dgm:bulletEnabled val="1"/>
        </dgm:presLayoutVars>
      </dgm:prSet>
      <dgm:spPr>
        <a:xfrm>
          <a:off x="158835" y="4875519"/>
          <a:ext cx="2638689" cy="1583213"/>
        </a:xfrm>
        <a:prstGeom prst="rect">
          <a:avLst/>
        </a:prstGeom>
      </dgm:spPr>
    </dgm:pt>
    <dgm:pt modelId="{D9656E6E-9E11-4950-8756-43D39760F9C6}" type="pres">
      <dgm:prSet presAssocID="{4F8557DE-A429-46E6-A5B1-D3B602CA0333}" presName="sibTrans" presStyleCnt="0"/>
      <dgm:spPr/>
    </dgm:pt>
    <dgm:pt modelId="{45369DE5-EA8E-4B16-A3FE-F98813364F02}" type="pres">
      <dgm:prSet presAssocID="{F741045A-BC31-4770-9F91-BD3125FACC92}" presName="node" presStyleLbl="node1" presStyleIdx="7" presStyleCnt="8" custScaleX="197961" custScaleY="162796">
        <dgm:presLayoutVars>
          <dgm:bulletEnabled val="1"/>
        </dgm:presLayoutVars>
      </dgm:prSet>
      <dgm:spPr/>
    </dgm:pt>
  </dgm:ptLst>
  <dgm:cxnLst>
    <dgm:cxn modelId="{F50BAF07-E6D3-40C0-9FB0-B39AEE86B0F6}" type="presOf" srcId="{25B17862-6996-40A7-92BE-826873769DC0}" destId="{BE4B8B11-63F1-4903-987A-AEAAB8D933A7}" srcOrd="0" destOrd="2" presId="urn:microsoft.com/office/officeart/2005/8/layout/default"/>
    <dgm:cxn modelId="{7171E420-00C7-498C-85E6-2EBC34E82F6E}" type="presOf" srcId="{7060C61D-5B30-45C0-A4C4-23824777A5AA}" destId="{6DCB447C-F4C4-478A-9464-F5A73A9D264D}" srcOrd="0" destOrd="0" presId="urn:microsoft.com/office/officeart/2005/8/layout/default"/>
    <dgm:cxn modelId="{3B32B12B-6443-44A9-86F6-39D356576AA7}" type="presOf" srcId="{6B8CB4ED-AC5B-4A1F-B46D-111F2C7038BF}" destId="{BE4B8B11-63F1-4903-987A-AEAAB8D933A7}" srcOrd="0" destOrd="1" presId="urn:microsoft.com/office/officeart/2005/8/layout/default"/>
    <dgm:cxn modelId="{72397D3C-D9C4-4082-B72C-68F437B4CE0B}" srcId="{69E27BF4-9131-47C0-B5A1-7D6F613AC2DE}" destId="{7060C61D-5B30-45C0-A4C4-23824777A5AA}" srcOrd="2" destOrd="0" parTransId="{FFD613E4-1059-44D3-8C7E-F6A472C0862F}" sibTransId="{59757763-6AEC-4E13-A290-3D556057F52E}"/>
    <dgm:cxn modelId="{D6EA5042-6D04-41A9-B74C-0D2ABC2B5BBC}" type="presOf" srcId="{F741045A-BC31-4770-9F91-BD3125FACC92}" destId="{45369DE5-EA8E-4B16-A3FE-F98813364F02}" srcOrd="0" destOrd="0" presId="urn:microsoft.com/office/officeart/2005/8/layout/default"/>
    <dgm:cxn modelId="{71FAD04E-B954-4AC1-80C4-A72F9BD89787}" type="presOf" srcId="{823E6754-811D-4072-AD78-A42CD9B47901}" destId="{BE4B8B11-63F1-4903-987A-AEAAB8D933A7}" srcOrd="0" destOrd="3" presId="urn:microsoft.com/office/officeart/2005/8/layout/default"/>
    <dgm:cxn modelId="{04FE047E-5384-4ECF-8FE9-47114F70FB96}" srcId="{69E27BF4-9131-47C0-B5A1-7D6F613AC2DE}" destId="{F741045A-BC31-4770-9F91-BD3125FACC92}" srcOrd="7" destOrd="0" parTransId="{9BFEA296-24CA-49CD-8AAF-F07EB67C09B1}" sibTransId="{0D9A18EF-1B49-46D4-80AC-4CE489FD9BEB}"/>
    <dgm:cxn modelId="{D6D2117E-F9F5-4086-B11E-A62457D1986F}" srcId="{69E27BF4-9131-47C0-B5A1-7D6F613AC2DE}" destId="{CBD0EA56-0DA1-4E35-BD38-8F836536920D}" srcOrd="6" destOrd="0" parTransId="{9884D093-ED0C-46DE-AB5E-5703EBEE03BD}" sibTransId="{4F8557DE-A429-46E6-A5B1-D3B602CA0333}"/>
    <dgm:cxn modelId="{F75A4086-B955-4D93-8955-9FEA0AFAD6DE}" type="presOf" srcId="{C4ECC7EA-B384-421A-94A6-339769276FED}" destId="{44EEBBE5-9C88-4542-BD47-DFF148504413}" srcOrd="0" destOrd="0" presId="urn:microsoft.com/office/officeart/2005/8/layout/default"/>
    <dgm:cxn modelId="{534FF586-5B7B-4E12-B62D-1C47F94129AB}" type="presOf" srcId="{0B658DFE-54CD-4F73-B72D-F0E43620920A}" destId="{0AFACCF2-3D00-44CB-B916-15249ECEAF0B}" srcOrd="0" destOrd="0" presId="urn:microsoft.com/office/officeart/2005/8/layout/default"/>
    <dgm:cxn modelId="{38C00B8B-2001-4A61-965F-6B15B6F9B42D}" type="presOf" srcId="{19C77BCD-967A-467B-8147-3A1F34F9FDBE}" destId="{BE4B8B11-63F1-4903-987A-AEAAB8D933A7}" srcOrd="0" destOrd="0" presId="urn:microsoft.com/office/officeart/2005/8/layout/default"/>
    <dgm:cxn modelId="{EBCD3797-1A40-4F44-B706-93779A09D758}" type="presOf" srcId="{FDFE08FC-E730-4475-8807-CAD9E7F09942}" destId="{C2DCF7C7-F712-442A-80DE-BBBC0B9E9019}" srcOrd="0" destOrd="0" presId="urn:microsoft.com/office/officeart/2005/8/layout/default"/>
    <dgm:cxn modelId="{40F2E597-3105-4292-9EED-5FA19A13982E}" srcId="{69E27BF4-9131-47C0-B5A1-7D6F613AC2DE}" destId="{C4ECC7EA-B384-421A-94A6-339769276FED}" srcOrd="0" destOrd="0" parTransId="{25D33B2C-3BF8-4B0D-9B08-CFC5E1911C13}" sibTransId="{AD289379-4E2B-47B1-BAEB-CBBC01088220}"/>
    <dgm:cxn modelId="{99FAFD9D-4758-40F8-AD7A-85F15A0ECC65}" srcId="{69E27BF4-9131-47C0-B5A1-7D6F613AC2DE}" destId="{0B658DFE-54CD-4F73-B72D-F0E43620920A}" srcOrd="1" destOrd="0" parTransId="{62BE45A7-6116-4351-8B47-1EBC01FCAB7E}" sibTransId="{6D8EA9F1-5622-4CB7-8A8B-465DBFA3AD86}"/>
    <dgm:cxn modelId="{D638479E-9C8C-4F44-9150-40D62E17E21E}" srcId="{19C77BCD-967A-467B-8147-3A1F34F9FDBE}" destId="{6B8CB4ED-AC5B-4A1F-B46D-111F2C7038BF}" srcOrd="0" destOrd="0" parTransId="{1F714B06-7AE2-417D-AF4A-C1B6E28F4DC3}" sibTransId="{B6D3B3EC-B0A3-4A43-AF38-8FC1F336861E}"/>
    <dgm:cxn modelId="{4761CAA8-E8EF-497F-B4E3-6E8318C6ED55}" srcId="{69E27BF4-9131-47C0-B5A1-7D6F613AC2DE}" destId="{19C77BCD-967A-467B-8147-3A1F34F9FDBE}" srcOrd="4" destOrd="0" parTransId="{E2125989-2CB0-4403-8350-52C52BB83E51}" sibTransId="{09AA2D23-F8F3-4B12-B96C-97DC88F8855F}"/>
    <dgm:cxn modelId="{CF3464A9-ED70-4951-9F42-41680FB30FC9}" type="presOf" srcId="{B364A63A-7C8D-4746-920E-B67B6395FCB2}" destId="{F602CD87-A3B6-4A57-9B52-40413990E34E}" srcOrd="0" destOrd="0" presId="urn:microsoft.com/office/officeart/2005/8/layout/default"/>
    <dgm:cxn modelId="{A30E64B2-CB4C-4C3C-9EF7-30ED4C442C4E}" srcId="{69E27BF4-9131-47C0-B5A1-7D6F613AC2DE}" destId="{B364A63A-7C8D-4746-920E-B67B6395FCB2}" srcOrd="5" destOrd="0" parTransId="{E5947CDA-6A92-4B82-97A6-364AA366EDDC}" sibTransId="{DCD77528-8E1C-4115-B856-A1698928CE3F}"/>
    <dgm:cxn modelId="{1B8835B5-665B-4E32-82AE-C5D227F23E11}" srcId="{19C77BCD-967A-467B-8147-3A1F34F9FDBE}" destId="{823E6754-811D-4072-AD78-A42CD9B47901}" srcOrd="2" destOrd="0" parTransId="{EC3B6817-BD42-4050-AB3A-248B5DE9D490}" sibTransId="{F95EBE96-44AB-4F03-8707-21E2AC972267}"/>
    <dgm:cxn modelId="{ED1F4CC0-20C4-44DE-B6C1-79099CD88A6C}" type="presOf" srcId="{69E27BF4-9131-47C0-B5A1-7D6F613AC2DE}" destId="{7AAE1BD8-01F7-4581-8772-BAEAB7BDC3FF}" srcOrd="0" destOrd="0" presId="urn:microsoft.com/office/officeart/2005/8/layout/default"/>
    <dgm:cxn modelId="{AB71DEC3-AE9F-47B9-AB92-229633DB76F0}" srcId="{19C77BCD-967A-467B-8147-3A1F34F9FDBE}" destId="{25B17862-6996-40A7-92BE-826873769DC0}" srcOrd="1" destOrd="0" parTransId="{EA3F3B78-5992-4203-B57C-F80D916D0F88}" sibTransId="{EFDC028B-0A6A-4067-BC6D-A8A7B7AED745}"/>
    <dgm:cxn modelId="{9F9AA4D1-98F2-453E-BB5D-CB414612EA6D}" type="presOf" srcId="{CBD0EA56-0DA1-4E35-BD38-8F836536920D}" destId="{5A9F4B6D-B06A-46E6-9193-C5D4F6A69BAF}" srcOrd="0" destOrd="0" presId="urn:microsoft.com/office/officeart/2005/8/layout/default"/>
    <dgm:cxn modelId="{B2E85BFC-F4D1-44AE-8266-71A151DAA59C}" srcId="{69E27BF4-9131-47C0-B5A1-7D6F613AC2DE}" destId="{FDFE08FC-E730-4475-8807-CAD9E7F09942}" srcOrd="3" destOrd="0" parTransId="{7556D3CA-FCFE-4CA2-A53A-334EA832F339}" sibTransId="{A5BB9328-F0C4-44B6-B55F-B71AA4B4F612}"/>
    <dgm:cxn modelId="{86CA2AB9-0ADE-44E0-9EF2-5282F0B166D3}" type="presParOf" srcId="{7AAE1BD8-01F7-4581-8772-BAEAB7BDC3FF}" destId="{44EEBBE5-9C88-4542-BD47-DFF148504413}" srcOrd="0" destOrd="0" presId="urn:microsoft.com/office/officeart/2005/8/layout/default"/>
    <dgm:cxn modelId="{3D04308C-952C-42A3-8280-4643CDE7F5A1}" type="presParOf" srcId="{7AAE1BD8-01F7-4581-8772-BAEAB7BDC3FF}" destId="{D56BE8F2-8CC9-4787-A4FE-5D0DA05F6613}" srcOrd="1" destOrd="0" presId="urn:microsoft.com/office/officeart/2005/8/layout/default"/>
    <dgm:cxn modelId="{67AF06E5-C6D7-45F4-88C3-7BDFE23D19CC}" type="presParOf" srcId="{7AAE1BD8-01F7-4581-8772-BAEAB7BDC3FF}" destId="{0AFACCF2-3D00-44CB-B916-15249ECEAF0B}" srcOrd="2" destOrd="0" presId="urn:microsoft.com/office/officeart/2005/8/layout/default"/>
    <dgm:cxn modelId="{9C17D63B-0FE0-458E-B72E-12D372BF3EC9}" type="presParOf" srcId="{7AAE1BD8-01F7-4581-8772-BAEAB7BDC3FF}" destId="{FBE741FE-CD81-48E8-879A-F8AADFD94CCA}" srcOrd="3" destOrd="0" presId="urn:microsoft.com/office/officeart/2005/8/layout/default"/>
    <dgm:cxn modelId="{CFF769ED-939E-49B6-92C1-792EC75B826D}" type="presParOf" srcId="{7AAE1BD8-01F7-4581-8772-BAEAB7BDC3FF}" destId="{6DCB447C-F4C4-478A-9464-F5A73A9D264D}" srcOrd="4" destOrd="0" presId="urn:microsoft.com/office/officeart/2005/8/layout/default"/>
    <dgm:cxn modelId="{CB9E9907-B487-4B1A-BB78-DE2A71AD581E}" type="presParOf" srcId="{7AAE1BD8-01F7-4581-8772-BAEAB7BDC3FF}" destId="{5E24C52C-E873-47D5-9ADF-E9E16499C90A}" srcOrd="5" destOrd="0" presId="urn:microsoft.com/office/officeart/2005/8/layout/default"/>
    <dgm:cxn modelId="{CE252F6D-70EC-42C1-9419-B61FA31374CD}" type="presParOf" srcId="{7AAE1BD8-01F7-4581-8772-BAEAB7BDC3FF}" destId="{C2DCF7C7-F712-442A-80DE-BBBC0B9E9019}" srcOrd="6" destOrd="0" presId="urn:microsoft.com/office/officeart/2005/8/layout/default"/>
    <dgm:cxn modelId="{2331C042-473F-41C9-AA8C-E7AE26E02365}" type="presParOf" srcId="{7AAE1BD8-01F7-4581-8772-BAEAB7BDC3FF}" destId="{05738F43-89EF-4668-BABB-8430784B13CE}" srcOrd="7" destOrd="0" presId="urn:microsoft.com/office/officeart/2005/8/layout/default"/>
    <dgm:cxn modelId="{AAC6E1AC-BA11-4C35-A7F7-0E2A2137540B}" type="presParOf" srcId="{7AAE1BD8-01F7-4581-8772-BAEAB7BDC3FF}" destId="{BE4B8B11-63F1-4903-987A-AEAAB8D933A7}" srcOrd="8" destOrd="0" presId="urn:microsoft.com/office/officeart/2005/8/layout/default"/>
    <dgm:cxn modelId="{1CDDE6A3-187E-4B42-8C86-155E48BBCFC5}" type="presParOf" srcId="{7AAE1BD8-01F7-4581-8772-BAEAB7BDC3FF}" destId="{A890370F-A7C1-47C6-B73C-D187D4C3560C}" srcOrd="9" destOrd="0" presId="urn:microsoft.com/office/officeart/2005/8/layout/default"/>
    <dgm:cxn modelId="{63FB898F-281C-42B4-8DE6-E13AA5753008}" type="presParOf" srcId="{7AAE1BD8-01F7-4581-8772-BAEAB7BDC3FF}" destId="{F602CD87-A3B6-4A57-9B52-40413990E34E}" srcOrd="10" destOrd="0" presId="urn:microsoft.com/office/officeart/2005/8/layout/default"/>
    <dgm:cxn modelId="{C81B646E-6520-4BF6-9287-3224C6402712}" type="presParOf" srcId="{7AAE1BD8-01F7-4581-8772-BAEAB7BDC3FF}" destId="{33F97C9A-29A1-4E8C-998C-E962CE16129F}" srcOrd="11" destOrd="0" presId="urn:microsoft.com/office/officeart/2005/8/layout/default"/>
    <dgm:cxn modelId="{C26007AC-A3CA-451C-939B-5ACC621A7DD5}" type="presParOf" srcId="{7AAE1BD8-01F7-4581-8772-BAEAB7BDC3FF}" destId="{5A9F4B6D-B06A-46E6-9193-C5D4F6A69BAF}" srcOrd="12" destOrd="0" presId="urn:microsoft.com/office/officeart/2005/8/layout/default"/>
    <dgm:cxn modelId="{722ED538-39FD-4EDF-8B2B-9625F731F648}" type="presParOf" srcId="{7AAE1BD8-01F7-4581-8772-BAEAB7BDC3FF}" destId="{D9656E6E-9E11-4950-8756-43D39760F9C6}" srcOrd="13" destOrd="0" presId="urn:microsoft.com/office/officeart/2005/8/layout/default"/>
    <dgm:cxn modelId="{276BF393-6DCD-493E-97A9-5F4313A9946B}" type="presParOf" srcId="{7AAE1BD8-01F7-4581-8772-BAEAB7BDC3FF}" destId="{45369DE5-EA8E-4B16-A3FE-F98813364F02}"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9182DA-1729-43BB-AA29-BFB2D8977F9E}">
      <dsp:nvSpPr>
        <dsp:cNvPr id="0" name=""/>
        <dsp:cNvSpPr/>
      </dsp:nvSpPr>
      <dsp:spPr>
        <a:xfrm>
          <a:off x="0" y="40290"/>
          <a:ext cx="3286125" cy="1971675"/>
        </a:xfrm>
        <a:prstGeom prst="rect">
          <a:avLst/>
        </a:prstGeom>
        <a:solidFill>
          <a:srgbClr val="0530AD"/>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kern="1200" dirty="0">
              <a:solidFill>
                <a:sysClr val="window" lastClr="FFFFFF"/>
              </a:solidFill>
              <a:latin typeface="Calibri" panose="020F0502020204030204"/>
              <a:ea typeface="+mn-ea"/>
              <a:cs typeface="+mn-cs"/>
            </a:rPr>
            <a:t>Legacy Codebases, which have evolved organically</a:t>
          </a:r>
        </a:p>
      </dsp:txBody>
      <dsp:txXfrm>
        <a:off x="0" y="40290"/>
        <a:ext cx="3286125" cy="1971675"/>
      </dsp:txXfrm>
    </dsp:sp>
    <dsp:sp modelId="{D4E50156-D280-4CDE-A5C9-B51407295881}">
      <dsp:nvSpPr>
        <dsp:cNvPr id="0" name=""/>
        <dsp:cNvSpPr/>
      </dsp:nvSpPr>
      <dsp:spPr>
        <a:xfrm>
          <a:off x="3614737" y="40290"/>
          <a:ext cx="3286125" cy="1971675"/>
        </a:xfrm>
        <a:prstGeom prst="rect">
          <a:avLst/>
        </a:prstGeom>
        <a:solidFill>
          <a:srgbClr val="0530AD"/>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kern="1200" dirty="0">
              <a:solidFill>
                <a:sysClr val="window" lastClr="FFFFFF"/>
              </a:solidFill>
              <a:latin typeface="Calibri" panose="020F0502020204030204"/>
              <a:ea typeface="+mn-ea"/>
              <a:cs typeface="+mn-cs"/>
            </a:rPr>
            <a:t>Monolithic applications with no clear domain and module boundaries</a:t>
          </a:r>
        </a:p>
      </dsp:txBody>
      <dsp:txXfrm>
        <a:off x="3614737" y="40290"/>
        <a:ext cx="3286125" cy="1971675"/>
      </dsp:txXfrm>
    </dsp:sp>
    <dsp:sp modelId="{61458B8A-74CA-40A0-93E1-6BF81375FF77}">
      <dsp:nvSpPr>
        <dsp:cNvPr id="0" name=""/>
        <dsp:cNvSpPr/>
      </dsp:nvSpPr>
      <dsp:spPr>
        <a:xfrm>
          <a:off x="7229475" y="40290"/>
          <a:ext cx="3286125" cy="1971675"/>
        </a:xfrm>
        <a:prstGeom prst="rect">
          <a:avLst/>
        </a:prstGeom>
        <a:solidFill>
          <a:srgbClr val="0530AD"/>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kern="1200">
              <a:solidFill>
                <a:sysClr val="window" lastClr="FFFFFF"/>
              </a:solidFill>
              <a:latin typeface="Calibri" panose="020F0502020204030204"/>
              <a:ea typeface="+mn-ea"/>
              <a:cs typeface="+mn-cs"/>
            </a:rPr>
            <a:t>Databases supporting Monolithic services are monolithic as well.</a:t>
          </a:r>
        </a:p>
      </dsp:txBody>
      <dsp:txXfrm>
        <a:off x="7229475" y="40290"/>
        <a:ext cx="3286125" cy="1971675"/>
      </dsp:txXfrm>
    </dsp:sp>
    <dsp:sp modelId="{D5846A60-3590-41D1-A6E6-A58A63EB5A54}">
      <dsp:nvSpPr>
        <dsp:cNvPr id="0" name=""/>
        <dsp:cNvSpPr/>
      </dsp:nvSpPr>
      <dsp:spPr>
        <a:xfrm>
          <a:off x="0" y="2340578"/>
          <a:ext cx="3286125" cy="1971675"/>
        </a:xfrm>
        <a:prstGeom prst="rect">
          <a:avLst/>
        </a:prstGeom>
        <a:solidFill>
          <a:srgbClr val="0530AD"/>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kern="1200" dirty="0">
              <a:solidFill>
                <a:sysClr val="window" lastClr="FFFFFF"/>
              </a:solidFill>
              <a:latin typeface="Calibri" panose="020F0502020204030204"/>
              <a:ea typeface="+mn-ea"/>
              <a:cs typeface="+mn-cs"/>
            </a:rPr>
            <a:t>Monolithic services and database compliment each other, so application grows with more and more footprint of this pattern.</a:t>
          </a:r>
        </a:p>
      </dsp:txBody>
      <dsp:txXfrm>
        <a:off x="0" y="2340578"/>
        <a:ext cx="3286125" cy="1971675"/>
      </dsp:txXfrm>
    </dsp:sp>
    <dsp:sp modelId="{D822D393-33AB-4646-B7DC-65C204C9A198}">
      <dsp:nvSpPr>
        <dsp:cNvPr id="0" name=""/>
        <dsp:cNvSpPr/>
      </dsp:nvSpPr>
      <dsp:spPr>
        <a:xfrm>
          <a:off x="3614737" y="2340578"/>
          <a:ext cx="3286125" cy="1971675"/>
        </a:xfrm>
        <a:prstGeom prst="rect">
          <a:avLst/>
        </a:prstGeom>
        <a:solidFill>
          <a:srgbClr val="0530AD"/>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kern="1200" dirty="0">
              <a:solidFill>
                <a:sysClr val="window" lastClr="FFFFFF"/>
              </a:solidFill>
              <a:latin typeface="Calibri" panose="020F0502020204030204"/>
              <a:ea typeface="+mn-ea"/>
              <a:cs typeface="+mn-cs"/>
            </a:rPr>
            <a:t>The team and organization structure reflect this monolith. </a:t>
          </a:r>
          <a:br>
            <a:rPr lang="en-IN" sz="2100" kern="1200" dirty="0">
              <a:solidFill>
                <a:sysClr val="window" lastClr="FFFFFF"/>
              </a:solidFill>
              <a:latin typeface="Calibri" panose="020F0502020204030204"/>
              <a:ea typeface="+mn-ea"/>
              <a:cs typeface="+mn-cs"/>
            </a:rPr>
          </a:br>
          <a:r>
            <a:rPr lang="en-IN" sz="2100" kern="1200" dirty="0">
              <a:solidFill>
                <a:sysClr val="window" lastClr="FFFFFF"/>
              </a:solidFill>
              <a:latin typeface="Calibri" panose="020F0502020204030204"/>
              <a:ea typeface="+mn-ea"/>
              <a:cs typeface="+mn-cs"/>
            </a:rPr>
            <a:t>Big teams that spend time in co-ordination and waiting on other resources</a:t>
          </a:r>
        </a:p>
      </dsp:txBody>
      <dsp:txXfrm>
        <a:off x="3614737" y="2340578"/>
        <a:ext cx="3286125" cy="1971675"/>
      </dsp:txXfrm>
    </dsp:sp>
    <dsp:sp modelId="{9F91D889-DF59-4EDF-BDCA-CE9B713713D0}">
      <dsp:nvSpPr>
        <dsp:cNvPr id="0" name=""/>
        <dsp:cNvSpPr/>
      </dsp:nvSpPr>
      <dsp:spPr>
        <a:xfrm>
          <a:off x="7229475" y="2340578"/>
          <a:ext cx="3286125" cy="1971675"/>
        </a:xfrm>
        <a:prstGeom prst="rect">
          <a:avLst/>
        </a:prstGeom>
        <a:solidFill>
          <a:srgbClr val="0530AD"/>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kern="1200" dirty="0">
              <a:solidFill>
                <a:sysClr val="window" lastClr="FFFFFF"/>
              </a:solidFill>
              <a:latin typeface="Calibri" panose="020F0502020204030204"/>
              <a:ea typeface="+mn-ea"/>
              <a:cs typeface="+mn-cs"/>
            </a:rPr>
            <a:t>The deployment and release cycle follows a monolith, which consists of infrequent releases and large maintenance windows.</a:t>
          </a:r>
        </a:p>
      </dsp:txBody>
      <dsp:txXfrm>
        <a:off x="7229475" y="2340578"/>
        <a:ext cx="3286125" cy="197167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BF5159-5697-48E2-A3ED-AC338740A242}">
      <dsp:nvSpPr>
        <dsp:cNvPr id="0" name=""/>
        <dsp:cNvSpPr/>
      </dsp:nvSpPr>
      <dsp:spPr>
        <a:xfrm>
          <a:off x="5879" y="499220"/>
          <a:ext cx="2266574" cy="1927232"/>
        </a:xfrm>
        <a:prstGeom prst="rect">
          <a:avLst/>
        </a:prstGeom>
        <a:solidFill>
          <a:srgbClr val="0530AD"/>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solidFill>
                <a:sysClr val="window" lastClr="FFFFFF"/>
              </a:solidFill>
              <a:latin typeface="IBM Plex Sans" panose="020B0503050203000203" pitchFamily="34" charset="0"/>
              <a:ea typeface="+mn-ea"/>
              <a:cs typeface="+mn-cs"/>
            </a:rPr>
            <a:t>Transactions provide consistency guarantees. The parts of system that are updated under a transaction are left in a consistent state after a transaction completes.</a:t>
          </a:r>
        </a:p>
      </dsp:txBody>
      <dsp:txXfrm>
        <a:off x="5879" y="499220"/>
        <a:ext cx="2266574" cy="1927232"/>
      </dsp:txXfrm>
    </dsp:sp>
    <dsp:sp modelId="{BF5B3E3A-4736-4CE5-AD26-574EFEB98B3C}">
      <dsp:nvSpPr>
        <dsp:cNvPr id="0" name=""/>
        <dsp:cNvSpPr/>
      </dsp:nvSpPr>
      <dsp:spPr>
        <a:xfrm>
          <a:off x="2499111" y="483839"/>
          <a:ext cx="3810021" cy="1957994"/>
        </a:xfrm>
        <a:prstGeom prst="rect">
          <a:avLst/>
        </a:prstGeom>
        <a:solidFill>
          <a:srgbClr val="0530AD"/>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solidFill>
                <a:sysClr val="window" lastClr="FFFFFF"/>
              </a:solidFill>
              <a:latin typeface="IBM Plex Sans" panose="020B0503050203000203" pitchFamily="34" charset="0"/>
              <a:ea typeface="+mn-ea"/>
              <a:cs typeface="+mn-cs"/>
            </a:rPr>
            <a:t>In traditional monolithic systems, since parts of systems are within monolith, it is possible to update them within the scope of the same transaction. For example, to update multiple database tables as part of single transaction initiated by the database driver is a common pattern. [ A C I D ]</a:t>
          </a:r>
        </a:p>
      </dsp:txBody>
      <dsp:txXfrm>
        <a:off x="2499111" y="483839"/>
        <a:ext cx="3810021" cy="1957994"/>
      </dsp:txXfrm>
    </dsp:sp>
    <dsp:sp modelId="{BD209316-4688-4130-9B10-6BAFFA12CD5C}">
      <dsp:nvSpPr>
        <dsp:cNvPr id="0" name=""/>
        <dsp:cNvSpPr/>
      </dsp:nvSpPr>
      <dsp:spPr>
        <a:xfrm>
          <a:off x="6535790" y="483839"/>
          <a:ext cx="2266574" cy="1957994"/>
        </a:xfrm>
        <a:prstGeom prst="rect">
          <a:avLst/>
        </a:prstGeom>
        <a:solidFill>
          <a:srgbClr val="0530AD"/>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solidFill>
                <a:sysClr val="window" lastClr="FFFFFF"/>
              </a:solidFill>
              <a:latin typeface="IBM Plex Sans" panose="020B0503050203000203" pitchFamily="34" charset="0"/>
              <a:ea typeface="+mn-ea"/>
              <a:cs typeface="+mn-cs"/>
            </a:rPr>
            <a:t>Databases schemas and services are isolated in a Microservices. The boundaries of single transactions are thus distributed across many isolated services.</a:t>
          </a:r>
        </a:p>
      </dsp:txBody>
      <dsp:txXfrm>
        <a:off x="6535790" y="483839"/>
        <a:ext cx="2266574" cy="1957994"/>
      </dsp:txXfrm>
    </dsp:sp>
    <dsp:sp modelId="{57F040C1-C703-4DFC-88F8-9893884875F5}">
      <dsp:nvSpPr>
        <dsp:cNvPr id="0" name=""/>
        <dsp:cNvSpPr/>
      </dsp:nvSpPr>
      <dsp:spPr>
        <a:xfrm>
          <a:off x="296839" y="3130477"/>
          <a:ext cx="2266574" cy="1359944"/>
        </a:xfrm>
        <a:prstGeom prst="rect">
          <a:avLst/>
        </a:prstGeom>
        <a:solidFill>
          <a:srgbClr val="0530AD"/>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solidFill>
                <a:sysClr val="window" lastClr="FFFFFF"/>
              </a:solidFill>
              <a:latin typeface="IBM Plex Sans" panose="020B0503050203000203" pitchFamily="34" charset="0"/>
              <a:ea typeface="+mn-ea"/>
              <a:cs typeface="+mn-cs"/>
            </a:rPr>
            <a:t>A pattern to handle distributed transaction is 2PC(Two Phase Commit) or XA transaction.</a:t>
          </a:r>
        </a:p>
      </dsp:txBody>
      <dsp:txXfrm>
        <a:off x="296839" y="3130477"/>
        <a:ext cx="2266574" cy="1359944"/>
      </dsp:txXfrm>
    </dsp:sp>
    <dsp:sp modelId="{7B0223A0-1B74-427A-A80D-7B652DBD2D5A}">
      <dsp:nvSpPr>
        <dsp:cNvPr id="0" name=""/>
        <dsp:cNvSpPr/>
      </dsp:nvSpPr>
      <dsp:spPr>
        <a:xfrm>
          <a:off x="2790071" y="2668491"/>
          <a:ext cx="3228101" cy="2283918"/>
        </a:xfrm>
        <a:prstGeom prst="rect">
          <a:avLst/>
        </a:prstGeom>
        <a:solidFill>
          <a:srgbClr val="0530AD"/>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solidFill>
                <a:sysClr val="window" lastClr="FFFFFF"/>
              </a:solidFill>
              <a:latin typeface="IBM Plex Sans" panose="020B0503050203000203" pitchFamily="34" charset="0"/>
              <a:ea typeface="+mn-ea"/>
              <a:cs typeface="+mn-cs"/>
            </a:rPr>
            <a:t>Two phase commit has known issues and in a distributed system doesn’t always provide consistency guarantees. The Transaction Manager can itself fail. Also, central transaction manager means that the individual distributed services have to lock the resources during all phases of 2PC, which leads to contention and thus affect the scalability of system.</a:t>
          </a:r>
        </a:p>
      </dsp:txBody>
      <dsp:txXfrm>
        <a:off x="2790071" y="2668491"/>
        <a:ext cx="3228101" cy="2283918"/>
      </dsp:txXfrm>
    </dsp:sp>
    <dsp:sp modelId="{7CD7BC45-6CA7-43CA-A35F-B0B727A2DB73}">
      <dsp:nvSpPr>
        <dsp:cNvPr id="0" name=""/>
        <dsp:cNvSpPr/>
      </dsp:nvSpPr>
      <dsp:spPr>
        <a:xfrm>
          <a:off x="6244830" y="3130477"/>
          <a:ext cx="2266574" cy="1359944"/>
        </a:xfrm>
        <a:prstGeom prst="rect">
          <a:avLst/>
        </a:prstGeom>
        <a:solidFill>
          <a:srgbClr val="0530AD"/>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solidFill>
                <a:sysClr val="window" lastClr="FFFFFF"/>
              </a:solidFill>
              <a:latin typeface="IBM Plex Sans" panose="020B0503050203000203" pitchFamily="34" charset="0"/>
              <a:ea typeface="+mn-ea"/>
              <a:cs typeface="+mn-cs"/>
            </a:rPr>
            <a:t>Also, CAP theorem states that in a distributed system, a choice has to be made between consistency and availability. </a:t>
          </a:r>
        </a:p>
      </dsp:txBody>
      <dsp:txXfrm>
        <a:off x="6244830" y="3130477"/>
        <a:ext cx="2266574" cy="1359944"/>
      </dsp:txXfrm>
    </dsp:sp>
    <dsp:sp modelId="{ED801393-7E5D-4337-8337-BA7407BE31A7}">
      <dsp:nvSpPr>
        <dsp:cNvPr id="0" name=""/>
        <dsp:cNvSpPr/>
      </dsp:nvSpPr>
      <dsp:spPr>
        <a:xfrm>
          <a:off x="1382812" y="5179067"/>
          <a:ext cx="6042620" cy="1698013"/>
        </a:xfrm>
        <a:prstGeom prst="rect">
          <a:avLst/>
        </a:prstGeom>
        <a:solidFill>
          <a:srgbClr val="E2EDFF"/>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solidFill>
                <a:schemeClr val="tx1"/>
              </a:solidFill>
              <a:latin typeface="IBM Plex Sans" panose="020B0503050203000203" pitchFamily="34" charset="0"/>
              <a:ea typeface="+mn-ea"/>
              <a:cs typeface="+mn-cs"/>
            </a:rPr>
            <a:t>So essentially, in a Microservices application, a universal notion of transaction is lost and newer ways to managing transactions, based on “EVENTUAL CONSISTENCY” have to be adopted.</a:t>
          </a:r>
        </a:p>
      </dsp:txBody>
      <dsp:txXfrm>
        <a:off x="1382812" y="5179067"/>
        <a:ext cx="6042620" cy="169801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278E18-BD4E-4CC2-980C-7AC8B42FA22E}">
      <dsp:nvSpPr>
        <dsp:cNvPr id="0" name=""/>
        <dsp:cNvSpPr/>
      </dsp:nvSpPr>
      <dsp:spPr>
        <a:xfrm>
          <a:off x="62656" y="608"/>
          <a:ext cx="2591853" cy="2269611"/>
        </a:xfrm>
        <a:prstGeom prst="rect">
          <a:avLst/>
        </a:prstGeom>
        <a:solidFill>
          <a:srgbClr val="0530AD"/>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solidFill>
                <a:sysClr val="window" lastClr="FFFFFF"/>
              </a:solidFill>
              <a:latin typeface="IBM Plex Sans" panose="020B0503050203000203" pitchFamily="34" charset="0"/>
              <a:ea typeface="+mn-ea"/>
              <a:cs typeface="+mn-cs"/>
            </a:rPr>
            <a:t>The transaction boundaries for a single user transaction may be split between multiple Microservices, which need to be invoked or orchestrated in some sequence.</a:t>
          </a:r>
        </a:p>
      </dsp:txBody>
      <dsp:txXfrm>
        <a:off x="62656" y="608"/>
        <a:ext cx="2591853" cy="2269611"/>
      </dsp:txXfrm>
    </dsp:sp>
    <dsp:sp modelId="{8B00C95E-BC77-4F9D-8FF4-AA14A179FA56}">
      <dsp:nvSpPr>
        <dsp:cNvPr id="0" name=""/>
        <dsp:cNvSpPr/>
      </dsp:nvSpPr>
      <dsp:spPr>
        <a:xfrm>
          <a:off x="2840911" y="66270"/>
          <a:ext cx="2287234" cy="2138287"/>
        </a:xfrm>
        <a:prstGeom prst="rect">
          <a:avLst/>
        </a:prstGeom>
        <a:solidFill>
          <a:srgbClr val="0530AD"/>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solidFill>
                <a:sysClr val="window" lastClr="FFFFFF"/>
              </a:solidFill>
              <a:latin typeface="IBM Plex Sans" panose="020B0503050203000203" pitchFamily="34" charset="0"/>
              <a:ea typeface="+mn-ea"/>
              <a:cs typeface="+mn-cs"/>
            </a:rPr>
            <a:t>Since the services are distributed over network, the failure on any one service needs to be managed. </a:t>
          </a:r>
        </a:p>
      </dsp:txBody>
      <dsp:txXfrm>
        <a:off x="2840911" y="66270"/>
        <a:ext cx="2287234" cy="2138287"/>
      </dsp:txXfrm>
    </dsp:sp>
    <dsp:sp modelId="{6CEE9881-DD7D-497D-B3A6-23659CAFF3CE}">
      <dsp:nvSpPr>
        <dsp:cNvPr id="0" name=""/>
        <dsp:cNvSpPr/>
      </dsp:nvSpPr>
      <dsp:spPr>
        <a:xfrm>
          <a:off x="5314548" y="158852"/>
          <a:ext cx="2575971" cy="1953122"/>
        </a:xfrm>
        <a:prstGeom prst="rect">
          <a:avLst/>
        </a:prstGeom>
        <a:solidFill>
          <a:srgbClr val="0530AD"/>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solidFill>
                <a:sysClr val="window" lastClr="FFFFFF"/>
              </a:solidFill>
              <a:latin typeface="IBM Plex Sans" panose="020B0503050203000203" pitchFamily="34" charset="0"/>
              <a:ea typeface="+mn-ea"/>
              <a:cs typeface="+mn-cs"/>
            </a:rPr>
            <a:t>Whether the orchestration goes to the “happy path” or encounters failures, the state within the services would be EVENTUALLY CONSISTENT. And thus the user journey should be modelled accordingly (ASYNCHRONOUSLY).</a:t>
          </a:r>
        </a:p>
      </dsp:txBody>
      <dsp:txXfrm>
        <a:off x="5314548" y="158852"/>
        <a:ext cx="2575971" cy="1953122"/>
      </dsp:txXfrm>
    </dsp:sp>
    <dsp:sp modelId="{9152E50A-3157-4EEC-9721-ED298578D69B}">
      <dsp:nvSpPr>
        <dsp:cNvPr id="0" name=""/>
        <dsp:cNvSpPr/>
      </dsp:nvSpPr>
      <dsp:spPr>
        <a:xfrm>
          <a:off x="5984339" y="2444979"/>
          <a:ext cx="1863671" cy="1737100"/>
        </a:xfrm>
        <a:prstGeom prst="rect">
          <a:avLst/>
        </a:prstGeom>
        <a:solidFill>
          <a:srgbClr val="E2EDFF"/>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solidFill>
                <a:schemeClr val="tx1"/>
              </a:solidFill>
              <a:latin typeface="IBM Plex Sans" panose="020B0503050203000203" pitchFamily="34" charset="0"/>
              <a:ea typeface="+mn-ea"/>
              <a:cs typeface="+mn-cs"/>
            </a:rPr>
            <a:t>The transactions within a SINGLE Microservice can be strongly consistent (that is, ACID).</a:t>
          </a:r>
        </a:p>
      </dsp:txBody>
      <dsp:txXfrm>
        <a:off x="5984339" y="2444979"/>
        <a:ext cx="1863671" cy="1737100"/>
      </dsp:txXfrm>
    </dsp:sp>
    <dsp:sp modelId="{EBDBAB46-F59E-4183-BF44-97CF214DA435}">
      <dsp:nvSpPr>
        <dsp:cNvPr id="0" name=""/>
        <dsp:cNvSpPr/>
      </dsp:nvSpPr>
      <dsp:spPr>
        <a:xfrm>
          <a:off x="10640" y="2394863"/>
          <a:ext cx="2985665" cy="1862139"/>
        </a:xfrm>
        <a:prstGeom prst="rect">
          <a:avLst/>
        </a:prstGeom>
        <a:solidFill>
          <a:srgbClr val="0530AD"/>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solidFill>
                <a:sysClr val="window" lastClr="FFFFFF"/>
              </a:solidFill>
              <a:latin typeface="IBM Plex Sans" panose="020B0503050203000203" pitchFamily="34" charset="0"/>
              <a:ea typeface="+mn-ea"/>
              <a:cs typeface="+mn-cs"/>
            </a:rPr>
            <a:t>In the most ideal service design, a single Microservice should be AUTONOMOUS enough to complete the entire transaction without depending on other Microservices. But that may not always be the case and the user-transaction needs distributed orchestration.</a:t>
          </a:r>
        </a:p>
      </dsp:txBody>
      <dsp:txXfrm>
        <a:off x="10640" y="2394863"/>
        <a:ext cx="2985665" cy="1862139"/>
      </dsp:txXfrm>
    </dsp:sp>
    <dsp:sp modelId="{97FA5277-01CF-4981-830E-A818C19CA8D5}">
      <dsp:nvSpPr>
        <dsp:cNvPr id="0" name=""/>
        <dsp:cNvSpPr/>
      </dsp:nvSpPr>
      <dsp:spPr>
        <a:xfrm>
          <a:off x="3256822" y="2416516"/>
          <a:ext cx="2527152" cy="1818834"/>
        </a:xfrm>
        <a:prstGeom prst="rect">
          <a:avLst/>
        </a:prstGeom>
        <a:solidFill>
          <a:srgbClr val="0530AD"/>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solidFill>
                <a:sysClr val="window" lastClr="FFFFFF"/>
              </a:solidFill>
              <a:latin typeface="IBM Plex Sans" panose="020B0503050203000203" pitchFamily="34" charset="0"/>
              <a:ea typeface="+mn-ea"/>
              <a:cs typeface="+mn-cs"/>
            </a:rPr>
            <a:t>Patterns exist to handle failures in this eventually consistent, distributed services flow.</a:t>
          </a:r>
        </a:p>
      </dsp:txBody>
      <dsp:txXfrm>
        <a:off x="3256822" y="2416516"/>
        <a:ext cx="2527152" cy="181883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F2CA7B-859C-4D6B-BDE4-A97C7494D9FB}">
      <dsp:nvSpPr>
        <dsp:cNvPr id="0" name=""/>
        <dsp:cNvSpPr/>
      </dsp:nvSpPr>
      <dsp:spPr>
        <a:xfrm>
          <a:off x="0" y="279082"/>
          <a:ext cx="4171949" cy="2503170"/>
        </a:xfrm>
        <a:prstGeom prst="rect">
          <a:avLst/>
        </a:prstGeom>
        <a:solidFill>
          <a:srgbClr val="0530AD"/>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800" kern="1200" dirty="0">
              <a:solidFill>
                <a:sysClr val="window" lastClr="FFFFFF"/>
              </a:solidFill>
              <a:latin typeface="IBM Plex Sans" panose="020B0503050203000203" pitchFamily="34" charset="0"/>
              <a:ea typeface="+mn-ea"/>
              <a:cs typeface="+mn-cs"/>
            </a:rPr>
            <a:t>Traditional monoliths rely on the monolithic database as a reporting store. </a:t>
          </a:r>
        </a:p>
      </dsp:txBody>
      <dsp:txXfrm>
        <a:off x="0" y="279082"/>
        <a:ext cx="4171949" cy="2503170"/>
      </dsp:txXfrm>
    </dsp:sp>
    <dsp:sp modelId="{94F6303F-BA4A-4BA2-B270-FEF345DD45C6}">
      <dsp:nvSpPr>
        <dsp:cNvPr id="0" name=""/>
        <dsp:cNvSpPr/>
      </dsp:nvSpPr>
      <dsp:spPr>
        <a:xfrm>
          <a:off x="4589145" y="279082"/>
          <a:ext cx="4171949" cy="2503170"/>
        </a:xfrm>
        <a:prstGeom prst="rect">
          <a:avLst/>
        </a:prstGeom>
        <a:solidFill>
          <a:srgbClr val="0530AD"/>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800" kern="1200" dirty="0">
              <a:solidFill>
                <a:sysClr val="window" lastClr="FFFFFF"/>
              </a:solidFill>
              <a:latin typeface="IBM Plex Sans" panose="020B0503050203000203" pitchFamily="34" charset="0"/>
              <a:ea typeface="+mn-ea"/>
              <a:cs typeface="+mn-cs"/>
            </a:rPr>
            <a:t>The reports may be run on a read replica; but, semantically (schema-wise) the reporting database is the same as the online database.</a:t>
          </a:r>
        </a:p>
      </dsp:txBody>
      <dsp:txXfrm>
        <a:off x="4589145" y="279082"/>
        <a:ext cx="4171949" cy="2503170"/>
      </dsp:txXfrm>
    </dsp:sp>
    <dsp:sp modelId="{1E2F5327-16F6-495C-BAA7-F7992B51B79A}">
      <dsp:nvSpPr>
        <dsp:cNvPr id="0" name=""/>
        <dsp:cNvSpPr/>
      </dsp:nvSpPr>
      <dsp:spPr>
        <a:xfrm>
          <a:off x="9178289" y="279082"/>
          <a:ext cx="4171949" cy="2503170"/>
        </a:xfrm>
        <a:prstGeom prst="rect">
          <a:avLst/>
        </a:prstGeom>
        <a:solidFill>
          <a:srgbClr val="0530AD"/>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800" kern="1200" dirty="0">
              <a:solidFill>
                <a:sysClr val="window" lastClr="FFFFFF"/>
              </a:solidFill>
              <a:latin typeface="IBM Plex Sans" panose="020B0503050203000203" pitchFamily="34" charset="0"/>
              <a:ea typeface="+mn-ea"/>
              <a:cs typeface="+mn-cs"/>
            </a:rPr>
            <a:t>Some instances have batch jobs that Extract, Transform and Load data from online DB and ship it to a warehouse to be used for specialized reporting tools such as Cognos.</a:t>
          </a:r>
        </a:p>
      </dsp:txBody>
      <dsp:txXfrm>
        <a:off x="9178289" y="279082"/>
        <a:ext cx="4171949" cy="2503170"/>
      </dsp:txXfrm>
    </dsp:sp>
    <dsp:sp modelId="{B4A0B0ED-5F23-4C84-8DAE-4CAF1A4718CA}">
      <dsp:nvSpPr>
        <dsp:cNvPr id="0" name=""/>
        <dsp:cNvSpPr/>
      </dsp:nvSpPr>
      <dsp:spPr>
        <a:xfrm>
          <a:off x="0" y="3199447"/>
          <a:ext cx="4171949" cy="2503170"/>
        </a:xfrm>
        <a:prstGeom prst="rect">
          <a:avLst/>
        </a:prstGeom>
        <a:solidFill>
          <a:srgbClr val="0530AD"/>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700" kern="1200" dirty="0">
              <a:solidFill>
                <a:sysClr val="window" lastClr="FFFFFF"/>
              </a:solidFill>
              <a:latin typeface="IBM Plex Sans" panose="020B0503050203000203" pitchFamily="34" charset="0"/>
              <a:ea typeface="+mn-ea"/>
              <a:cs typeface="+mn-cs"/>
            </a:rPr>
            <a:t>There is limited optimization of the data for reporting purposes since it is essentially same as online database, which usually is an RDBMS. The optimization of data for reporting is not based on choice of underlying datastore such as graph, Document, key-value, or column DBs (the NOSQLs).</a:t>
          </a:r>
        </a:p>
      </dsp:txBody>
      <dsp:txXfrm>
        <a:off x="0" y="3199447"/>
        <a:ext cx="4171949" cy="2503170"/>
      </dsp:txXfrm>
    </dsp:sp>
    <dsp:sp modelId="{AFCB2604-9A68-4482-BD65-99A3BF858F85}">
      <dsp:nvSpPr>
        <dsp:cNvPr id="0" name=""/>
        <dsp:cNvSpPr/>
      </dsp:nvSpPr>
      <dsp:spPr>
        <a:xfrm>
          <a:off x="4589145" y="3199448"/>
          <a:ext cx="4171949" cy="2503170"/>
        </a:xfrm>
        <a:prstGeom prst="rect">
          <a:avLst/>
        </a:prstGeom>
        <a:solidFill>
          <a:srgbClr val="0530AD"/>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700" kern="1200" dirty="0">
              <a:solidFill>
                <a:sysClr val="window" lastClr="FFFFFF"/>
              </a:solidFill>
              <a:latin typeface="IBM Plex Sans" panose="020B0503050203000203" pitchFamily="34" charset="0"/>
              <a:ea typeface="+mn-ea"/>
              <a:cs typeface="+mn-cs"/>
            </a:rPr>
            <a:t>In a distributed Microservices architecture, reporting across services is a challenge since each Microservice own its own schema and (as we saw before), the database level relationships for tables across Microservices schemas is broken for Microservices to provide the isolation in Microservices.</a:t>
          </a:r>
        </a:p>
      </dsp:txBody>
      <dsp:txXfrm>
        <a:off x="4589145" y="3199448"/>
        <a:ext cx="4171949" cy="2503170"/>
      </dsp:txXfrm>
    </dsp:sp>
    <dsp:sp modelId="{3B679FDC-21FF-4DA5-BBF7-7CB28766EF2A}">
      <dsp:nvSpPr>
        <dsp:cNvPr id="0" name=""/>
        <dsp:cNvSpPr/>
      </dsp:nvSpPr>
      <dsp:spPr>
        <a:xfrm>
          <a:off x="9178289" y="3199448"/>
          <a:ext cx="4171949" cy="2503170"/>
        </a:xfrm>
        <a:prstGeom prst="rect">
          <a:avLst/>
        </a:prstGeom>
        <a:solidFill>
          <a:srgbClr val="E2EDFF"/>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2200" kern="1200" dirty="0">
              <a:solidFill>
                <a:srgbClr val="000000"/>
              </a:solidFill>
              <a:latin typeface="IBM Plex Sans" panose="020B0503050203000203" pitchFamily="34" charset="0"/>
              <a:ea typeface="+mn-ea"/>
              <a:cs typeface="+mn-cs"/>
            </a:rPr>
            <a:t>The data for reporting needs to be brought together somehow to present the reporting system, a system wide view of data and to run the reporting queries.</a:t>
          </a:r>
        </a:p>
      </dsp:txBody>
      <dsp:txXfrm>
        <a:off x="9178289" y="3199448"/>
        <a:ext cx="4171949" cy="250317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7D9C09-356B-486C-98D1-2E306C866C37}">
      <dsp:nvSpPr>
        <dsp:cNvPr id="0" name=""/>
        <dsp:cNvSpPr/>
      </dsp:nvSpPr>
      <dsp:spPr>
        <a:xfrm>
          <a:off x="1005827" y="2816"/>
          <a:ext cx="5173013" cy="2659282"/>
        </a:xfrm>
        <a:prstGeom prst="rect">
          <a:avLst/>
        </a:prstGeom>
        <a:solidFill>
          <a:srgbClr val="0530AD"/>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solidFill>
                <a:sysClr val="window" lastClr="FFFFFF"/>
              </a:solidFill>
              <a:latin typeface="IBM Plex Sans" panose="020B0503050203000203" pitchFamily="34" charset="0"/>
              <a:ea typeface="+mn-ea"/>
              <a:cs typeface="+mn-cs"/>
            </a:rPr>
            <a:t>The applicability of Microservices as isolation of boundaries across sub-domains is easy to see in the business services that provide the processing workloads for a user journey. The big leverages that this architecture provides is: Independent Delivery and Release, Autonomous Cross Functional and Focussed Teams, and overall services isolation in Time and Space.</a:t>
          </a:r>
        </a:p>
      </dsp:txBody>
      <dsp:txXfrm>
        <a:off x="1005827" y="2816"/>
        <a:ext cx="5173013" cy="2659282"/>
      </dsp:txXfrm>
    </dsp:sp>
    <dsp:sp modelId="{29BC2942-3761-4950-9E3B-B22C7A83C7BE}">
      <dsp:nvSpPr>
        <dsp:cNvPr id="0" name=""/>
        <dsp:cNvSpPr/>
      </dsp:nvSpPr>
      <dsp:spPr>
        <a:xfrm>
          <a:off x="6622054" y="2816"/>
          <a:ext cx="4909433" cy="2659282"/>
        </a:xfrm>
        <a:prstGeom prst="rect">
          <a:avLst/>
        </a:prstGeom>
        <a:solidFill>
          <a:srgbClr val="0530AD"/>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solidFill>
                <a:sysClr val="window" lastClr="FFFFFF"/>
              </a:solidFill>
              <a:latin typeface="IBM Plex Sans" panose="020B0503050203000203" pitchFamily="34" charset="0"/>
              <a:ea typeface="+mn-ea"/>
              <a:cs typeface="+mn-cs"/>
            </a:rPr>
            <a:t>Microfrontends is the logical application of this architecture to the front-end layer, that is, using the domain and service boundaries in front-end, so that a business functionality is completely and truly autonomous across all layers and can leverage independent delivery, single team ownership, and autonomy of design decisions within the team across all layers. Teams that are organized around business services get to own the service end2end across all layers.</a:t>
          </a:r>
        </a:p>
      </dsp:txBody>
      <dsp:txXfrm>
        <a:off x="6622054" y="2816"/>
        <a:ext cx="4909433" cy="2659282"/>
      </dsp:txXfrm>
    </dsp:sp>
    <dsp:sp modelId="{A1BFF0ED-3864-4C5A-972D-571C7BDD4334}">
      <dsp:nvSpPr>
        <dsp:cNvPr id="0" name=""/>
        <dsp:cNvSpPr/>
      </dsp:nvSpPr>
      <dsp:spPr>
        <a:xfrm>
          <a:off x="943910" y="3024204"/>
          <a:ext cx="5173013" cy="2659282"/>
        </a:xfrm>
        <a:prstGeom prst="rect">
          <a:avLst/>
        </a:prstGeom>
        <a:solidFill>
          <a:srgbClr val="0530AD"/>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solidFill>
                <a:sysClr val="window" lastClr="FFFFFF"/>
              </a:solidFill>
              <a:latin typeface="IBM Plex Sans" panose="020B0503050203000203" pitchFamily="34" charset="0"/>
              <a:ea typeface="+mn-ea"/>
              <a:cs typeface="+mn-cs"/>
            </a:rPr>
            <a:t>The idea of Microfrontends is to think about the WebApp as a composition of UIs which are owned by independent teams that deal with specialized area of business. The team focusses on delivering the UI for the service it owns, so in effect created a focussed part of the entire front-end, a micro-frontend. </a:t>
          </a:r>
        </a:p>
      </dsp:txBody>
      <dsp:txXfrm>
        <a:off x="943910" y="3024204"/>
        <a:ext cx="5173013" cy="2659282"/>
      </dsp:txXfrm>
    </dsp:sp>
    <dsp:sp modelId="{1E952BDE-3B42-4AE2-8ABE-9F3CF3559F07}">
      <dsp:nvSpPr>
        <dsp:cNvPr id="0" name=""/>
        <dsp:cNvSpPr/>
      </dsp:nvSpPr>
      <dsp:spPr>
        <a:xfrm>
          <a:off x="6596436" y="3024204"/>
          <a:ext cx="4889312" cy="2659282"/>
        </a:xfrm>
        <a:prstGeom prst="rect">
          <a:avLst/>
        </a:prstGeom>
        <a:solidFill>
          <a:srgbClr val="E2EDFF"/>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solidFill>
                <a:schemeClr val="tx1"/>
              </a:solidFill>
              <a:latin typeface="IBM Plex Sans" panose="020B0503050203000203" pitchFamily="34" charset="0"/>
              <a:ea typeface="+mn-ea"/>
              <a:cs typeface="+mn-cs"/>
            </a:rPr>
            <a:t>The team thus owns the UI, Microservices, and Data layers end-to-end. Microfrontends are the Microservices akin that view UI tier and a composable structure instead of one big monolith.</a:t>
          </a:r>
        </a:p>
      </dsp:txBody>
      <dsp:txXfrm>
        <a:off x="6596436" y="3024204"/>
        <a:ext cx="4889312" cy="265928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C79DDE-B392-4BED-9C07-46F5259D038A}">
      <dsp:nvSpPr>
        <dsp:cNvPr id="0" name=""/>
        <dsp:cNvSpPr/>
      </dsp:nvSpPr>
      <dsp:spPr>
        <a:xfrm>
          <a:off x="0" y="530747"/>
          <a:ext cx="3807618" cy="2284571"/>
        </a:xfrm>
        <a:prstGeom prst="rect">
          <a:avLst/>
        </a:prstGeom>
        <a:solidFill>
          <a:srgbClr val="0530AD"/>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solidFill>
                <a:sysClr val="window" lastClr="FFFFFF"/>
              </a:solidFill>
              <a:latin typeface="IBM Plex Sans" panose="020B0503050203000203" pitchFamily="34" charset="0"/>
              <a:ea typeface="+mn-ea"/>
              <a:cs typeface="+mn-cs"/>
            </a:rPr>
            <a:t>The UI tier in the monoliths can be of varying kinds, so there is no standard starting point for the migration from the ‘monolithic frontends’.</a:t>
          </a:r>
        </a:p>
      </dsp:txBody>
      <dsp:txXfrm>
        <a:off x="0" y="530747"/>
        <a:ext cx="3807618" cy="2284571"/>
      </dsp:txXfrm>
    </dsp:sp>
    <dsp:sp modelId="{D76E8CD1-6284-49C2-A9A8-DB306A2E8A45}">
      <dsp:nvSpPr>
        <dsp:cNvPr id="0" name=""/>
        <dsp:cNvSpPr/>
      </dsp:nvSpPr>
      <dsp:spPr>
        <a:xfrm>
          <a:off x="4188380" y="530747"/>
          <a:ext cx="3807618" cy="2284571"/>
        </a:xfrm>
        <a:prstGeom prst="rect">
          <a:avLst/>
        </a:prstGeom>
        <a:solidFill>
          <a:srgbClr val="E2EDFF"/>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solidFill>
                <a:schemeClr val="tx1"/>
              </a:solidFill>
              <a:latin typeface="IBM Plex Sans" panose="020B0503050203000203" pitchFamily="34" charset="0"/>
              <a:ea typeface="+mn-ea"/>
              <a:cs typeface="+mn-cs"/>
            </a:rPr>
            <a:t>The end target for this migration is to allow the service teams to produce the UI for the services and provide a platform to aggregate these UIs (MicroFrontEnds) into a cohesive application UI.</a:t>
          </a:r>
        </a:p>
      </dsp:txBody>
      <dsp:txXfrm>
        <a:off x="4188380" y="530747"/>
        <a:ext cx="3807618" cy="2284571"/>
      </dsp:txXfrm>
    </dsp:sp>
    <dsp:sp modelId="{8D95AC7D-F78F-4FE7-9F9E-9837C2065788}">
      <dsp:nvSpPr>
        <dsp:cNvPr id="0" name=""/>
        <dsp:cNvSpPr/>
      </dsp:nvSpPr>
      <dsp:spPr>
        <a:xfrm>
          <a:off x="8376761" y="530747"/>
          <a:ext cx="3807618" cy="2284571"/>
        </a:xfrm>
        <a:prstGeom prst="rect">
          <a:avLst/>
        </a:prstGeom>
        <a:solidFill>
          <a:srgbClr val="0530AD"/>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solidFill>
                <a:sysClr val="window" lastClr="FFFFFF"/>
              </a:solidFill>
              <a:latin typeface="IBM Plex Sans" panose="020B0503050203000203" pitchFamily="34" charset="0"/>
              <a:ea typeface="+mn-ea"/>
              <a:cs typeface="+mn-cs"/>
            </a:rPr>
            <a:t>The aggregation technologies have been in use before as well in the form of Server Side Includes or Portlets. </a:t>
          </a:r>
        </a:p>
      </dsp:txBody>
      <dsp:txXfrm>
        <a:off x="8376761" y="530747"/>
        <a:ext cx="3807618" cy="2284571"/>
      </dsp:txXfrm>
    </dsp:sp>
    <dsp:sp modelId="{4D263F32-A16C-4DE2-BE6E-9003537D33A8}">
      <dsp:nvSpPr>
        <dsp:cNvPr id="0" name=""/>
        <dsp:cNvSpPr/>
      </dsp:nvSpPr>
      <dsp:spPr>
        <a:xfrm>
          <a:off x="0" y="3196080"/>
          <a:ext cx="3807618" cy="2284571"/>
        </a:xfrm>
        <a:prstGeom prst="rect">
          <a:avLst/>
        </a:prstGeom>
        <a:solidFill>
          <a:srgbClr val="0530AD"/>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solidFill>
                <a:sysClr val="window" lastClr="FFFFFF"/>
              </a:solidFill>
              <a:latin typeface="IBM Plex Sans" panose="020B0503050203000203" pitchFamily="34" charset="0"/>
              <a:ea typeface="+mn-ea"/>
              <a:cs typeface="+mn-cs"/>
            </a:rPr>
            <a:t>On the other side, Single Page Applications enable this aggregation on the browser.</a:t>
          </a:r>
        </a:p>
      </dsp:txBody>
      <dsp:txXfrm>
        <a:off x="0" y="3196080"/>
        <a:ext cx="3807618" cy="2284571"/>
      </dsp:txXfrm>
    </dsp:sp>
    <dsp:sp modelId="{A4910624-C2D5-465B-BEE1-A250A1409096}">
      <dsp:nvSpPr>
        <dsp:cNvPr id="0" name=""/>
        <dsp:cNvSpPr/>
      </dsp:nvSpPr>
      <dsp:spPr>
        <a:xfrm>
          <a:off x="4188380" y="3196080"/>
          <a:ext cx="3807618" cy="2284571"/>
        </a:xfrm>
        <a:prstGeom prst="rect">
          <a:avLst/>
        </a:prstGeom>
        <a:solidFill>
          <a:srgbClr val="0530AD"/>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solidFill>
                <a:sysClr val="window" lastClr="FFFFFF"/>
              </a:solidFill>
              <a:latin typeface="IBM Plex Sans" panose="020B0503050203000203" pitchFamily="34" charset="0"/>
              <a:ea typeface="+mn-ea"/>
              <a:cs typeface="+mn-cs"/>
            </a:rPr>
            <a:t>Depending on the layer of aggregation and point of aggregation, different options are possible. </a:t>
          </a:r>
        </a:p>
      </dsp:txBody>
      <dsp:txXfrm>
        <a:off x="4188380" y="3196080"/>
        <a:ext cx="3807618" cy="2284571"/>
      </dsp:txXfrm>
    </dsp:sp>
    <dsp:sp modelId="{C248BA9A-A6EC-4E87-9DCF-83D3DAB9A314}">
      <dsp:nvSpPr>
        <dsp:cNvPr id="0" name=""/>
        <dsp:cNvSpPr/>
      </dsp:nvSpPr>
      <dsp:spPr>
        <a:xfrm>
          <a:off x="8376761" y="3196080"/>
          <a:ext cx="3807618" cy="2284571"/>
        </a:xfrm>
        <a:prstGeom prst="rect">
          <a:avLst/>
        </a:prstGeom>
        <a:solidFill>
          <a:srgbClr val="0530AD"/>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dirty="0">
              <a:solidFill>
                <a:sysClr val="window" lastClr="FFFFFF"/>
              </a:solidFill>
              <a:latin typeface="IBM Plex Sans" panose="020B0503050203000203" pitchFamily="34" charset="0"/>
              <a:ea typeface="+mn-ea"/>
              <a:cs typeface="+mn-cs"/>
            </a:rPr>
            <a:t>This mobile native applications are usually built as single cohesive app, backed up by Microservices data APIs.</a:t>
          </a:r>
        </a:p>
      </dsp:txBody>
      <dsp:txXfrm>
        <a:off x="8376761" y="3196080"/>
        <a:ext cx="3807618" cy="22845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33C94B-123B-4CAF-AC01-EE12860D717A}">
      <dsp:nvSpPr>
        <dsp:cNvPr id="0" name=""/>
        <dsp:cNvSpPr/>
      </dsp:nvSpPr>
      <dsp:spPr>
        <a:xfrm rot="5400000">
          <a:off x="8775520" y="-3843607"/>
          <a:ext cx="729644" cy="8602675"/>
        </a:xfrm>
        <a:prstGeom prst="round2SameRect">
          <a:avLst/>
        </a:prstGeom>
        <a:solidFill>
          <a:srgbClr val="44546A">
            <a:alpha val="90000"/>
            <a:tint val="40000"/>
            <a:hueOff val="0"/>
            <a:satOff val="0"/>
            <a:lumOff val="0"/>
            <a:alphaOff val="0"/>
          </a:srgbClr>
        </a:solidFill>
        <a:ln w="12700" cap="flat" cmpd="sng" algn="ctr">
          <a:solidFill>
            <a:srgbClr val="44546A">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solidFill>
                <a:sysClr val="windowText" lastClr="000000">
                  <a:hueOff val="0"/>
                  <a:satOff val="0"/>
                  <a:lumOff val="0"/>
                  <a:alphaOff val="0"/>
                </a:sysClr>
              </a:solidFill>
              <a:latin typeface="IBM Plex Sans" panose="020B0503050203000203" pitchFamily="34" charset="0"/>
              <a:ea typeface="+mn-ea"/>
              <a:cs typeface="+mn-cs"/>
            </a:rPr>
            <a:t>Technical separation matches domain separation</a:t>
          </a:r>
          <a:endParaRPr lang="en-IN" sz="1400" kern="1200" dirty="0">
            <a:solidFill>
              <a:sysClr val="windowText" lastClr="000000">
                <a:hueOff val="0"/>
                <a:satOff val="0"/>
                <a:lumOff val="0"/>
                <a:alphaOff val="0"/>
              </a:sysClr>
            </a:solidFill>
            <a:latin typeface="IBM Plex Sans" panose="020B0503050203000203" pitchFamily="34" charset="0"/>
            <a:ea typeface="+mn-ea"/>
            <a:cs typeface="+mn-cs"/>
          </a:endParaRPr>
        </a:p>
        <a:p>
          <a:pPr marL="114300" lvl="1" indent="-114300" algn="l" defTabSz="622300">
            <a:lnSpc>
              <a:spcPct val="90000"/>
            </a:lnSpc>
            <a:spcBef>
              <a:spcPct val="0"/>
            </a:spcBef>
            <a:spcAft>
              <a:spcPct val="15000"/>
            </a:spcAft>
            <a:buChar char="•"/>
          </a:pPr>
          <a:r>
            <a:rPr lang="en-US" sz="1400" kern="1200" dirty="0">
              <a:solidFill>
                <a:sysClr val="windowText" lastClr="000000">
                  <a:hueOff val="0"/>
                  <a:satOff val="0"/>
                  <a:lumOff val="0"/>
                  <a:alphaOff val="0"/>
                </a:sysClr>
              </a:solidFill>
              <a:latin typeface="IBM Plex Sans" panose="020B0503050203000203" pitchFamily="34" charset="0"/>
              <a:ea typeface="+mn-ea"/>
              <a:cs typeface="+mn-cs"/>
            </a:rPr>
            <a:t>Overall separation also matches clear independent stakeholders</a:t>
          </a:r>
          <a:endParaRPr lang="en-IN" sz="1400" kern="1200" dirty="0">
            <a:solidFill>
              <a:sysClr val="windowText" lastClr="000000">
                <a:hueOff val="0"/>
                <a:satOff val="0"/>
                <a:lumOff val="0"/>
                <a:alphaOff val="0"/>
              </a:sysClr>
            </a:solidFill>
            <a:latin typeface="IBM Plex Sans" panose="020B0503050203000203" pitchFamily="34" charset="0"/>
            <a:ea typeface="+mn-ea"/>
            <a:cs typeface="+mn-cs"/>
          </a:endParaRPr>
        </a:p>
      </dsp:txBody>
      <dsp:txXfrm rot="-5400000">
        <a:off x="4839005" y="128526"/>
        <a:ext cx="8567057" cy="658408"/>
      </dsp:txXfrm>
    </dsp:sp>
    <dsp:sp modelId="{327BE028-433E-44AF-B3BF-57EED0D55164}">
      <dsp:nvSpPr>
        <dsp:cNvPr id="0" name=""/>
        <dsp:cNvSpPr/>
      </dsp:nvSpPr>
      <dsp:spPr>
        <a:xfrm>
          <a:off x="0" y="1701"/>
          <a:ext cx="4839004" cy="912055"/>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ysClr val="window" lastClr="FFFFFF"/>
              </a:solidFill>
              <a:latin typeface="IBM Plex Sans" panose="020B0503050203000203" pitchFamily="34" charset="0"/>
              <a:ea typeface="+mn-ea"/>
              <a:cs typeface="+mn-cs"/>
            </a:rPr>
            <a:t>Business-driven</a:t>
          </a:r>
          <a:endParaRPr lang="en-IN" sz="2900" kern="1200" dirty="0">
            <a:solidFill>
              <a:sysClr val="window" lastClr="FFFFFF"/>
            </a:solidFill>
            <a:latin typeface="IBM Plex Sans" panose="020B0503050203000203" pitchFamily="34" charset="0"/>
            <a:ea typeface="+mn-ea"/>
            <a:cs typeface="+mn-cs"/>
          </a:endParaRPr>
        </a:p>
      </dsp:txBody>
      <dsp:txXfrm>
        <a:off x="44523" y="46224"/>
        <a:ext cx="4749958" cy="823009"/>
      </dsp:txXfrm>
    </dsp:sp>
    <dsp:sp modelId="{FF29CD67-7194-45ED-BD3E-2453DCB7B646}">
      <dsp:nvSpPr>
        <dsp:cNvPr id="0" name=""/>
        <dsp:cNvSpPr/>
      </dsp:nvSpPr>
      <dsp:spPr>
        <a:xfrm rot="5400000">
          <a:off x="8775520" y="-2885949"/>
          <a:ext cx="729644" cy="8602675"/>
        </a:xfrm>
        <a:prstGeom prst="round2SameRect">
          <a:avLst/>
        </a:prstGeom>
        <a:solidFill>
          <a:srgbClr val="44546A">
            <a:alpha val="90000"/>
            <a:tint val="40000"/>
            <a:hueOff val="0"/>
            <a:satOff val="0"/>
            <a:lumOff val="0"/>
            <a:alphaOff val="0"/>
          </a:srgbClr>
        </a:solidFill>
        <a:ln w="12700" cap="flat" cmpd="sng" algn="ctr">
          <a:solidFill>
            <a:srgbClr val="44546A">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IN" sz="1400" kern="1200">
              <a:solidFill>
                <a:sysClr val="windowText" lastClr="000000">
                  <a:hueOff val="0"/>
                  <a:satOff val="0"/>
                  <a:lumOff val="0"/>
                  <a:alphaOff val="0"/>
                </a:sysClr>
              </a:solidFill>
              <a:latin typeface="IBM Plex Sans" panose="020B0503050203000203" pitchFamily="34" charset="0"/>
              <a:ea typeface="+mn-ea"/>
              <a:cs typeface="+mn-cs"/>
            </a:rPr>
            <a:t>Fast feature rollout</a:t>
          </a:r>
          <a:endParaRPr lang="en-IN" sz="1400" kern="1200" dirty="0">
            <a:solidFill>
              <a:sysClr val="windowText" lastClr="000000">
                <a:hueOff val="0"/>
                <a:satOff val="0"/>
                <a:lumOff val="0"/>
                <a:alphaOff val="0"/>
              </a:sysClr>
            </a:solidFill>
            <a:latin typeface="IBM Plex Sans" panose="020B0503050203000203" pitchFamily="34" charset="0"/>
            <a:ea typeface="+mn-ea"/>
            <a:cs typeface="+mn-cs"/>
          </a:endParaRPr>
        </a:p>
        <a:p>
          <a:pPr marL="114300" lvl="1" indent="-114300" algn="l" defTabSz="622300">
            <a:lnSpc>
              <a:spcPct val="90000"/>
            </a:lnSpc>
            <a:spcBef>
              <a:spcPct val="0"/>
            </a:spcBef>
            <a:spcAft>
              <a:spcPct val="15000"/>
            </a:spcAft>
            <a:buChar char="•"/>
          </a:pPr>
          <a:r>
            <a:rPr lang="en-IN" sz="1400" kern="1200" dirty="0">
              <a:solidFill>
                <a:sysClr val="windowText" lastClr="000000">
                  <a:hueOff val="0"/>
                  <a:satOff val="0"/>
                  <a:lumOff val="0"/>
                  <a:alphaOff val="0"/>
                </a:sysClr>
              </a:solidFill>
              <a:latin typeface="IBM Plex Sans" panose="020B0503050203000203" pitchFamily="34" charset="0"/>
              <a:ea typeface="+mn-ea"/>
              <a:cs typeface="+mn-cs"/>
            </a:rPr>
            <a:t>Greater time-to-market</a:t>
          </a:r>
        </a:p>
        <a:p>
          <a:pPr marL="114300" lvl="1" indent="-114300" algn="l" defTabSz="622300">
            <a:lnSpc>
              <a:spcPct val="90000"/>
            </a:lnSpc>
            <a:spcBef>
              <a:spcPct val="0"/>
            </a:spcBef>
            <a:spcAft>
              <a:spcPct val="15000"/>
            </a:spcAft>
            <a:buChar char="•"/>
          </a:pPr>
          <a:r>
            <a:rPr lang="en-US" sz="1400" kern="1200" dirty="0">
              <a:solidFill>
                <a:sysClr val="windowText" lastClr="000000">
                  <a:hueOff val="0"/>
                  <a:satOff val="0"/>
                  <a:lumOff val="0"/>
                  <a:alphaOff val="0"/>
                </a:sysClr>
              </a:solidFill>
              <a:latin typeface="IBM Plex Sans" panose="020B0503050203000203" pitchFamily="34" charset="0"/>
              <a:ea typeface="+mn-ea"/>
              <a:cs typeface="+mn-cs"/>
            </a:rPr>
            <a:t>Build MVP quickly</a:t>
          </a:r>
          <a:endParaRPr lang="en-IN" sz="1400" kern="1200" dirty="0">
            <a:solidFill>
              <a:sysClr val="windowText" lastClr="000000">
                <a:hueOff val="0"/>
                <a:satOff val="0"/>
                <a:lumOff val="0"/>
                <a:alphaOff val="0"/>
              </a:sysClr>
            </a:solidFill>
            <a:latin typeface="IBM Plex Sans" panose="020B0503050203000203" pitchFamily="34" charset="0"/>
            <a:ea typeface="+mn-ea"/>
            <a:cs typeface="+mn-cs"/>
          </a:endParaRPr>
        </a:p>
      </dsp:txBody>
      <dsp:txXfrm rot="-5400000">
        <a:off x="4839005" y="1086184"/>
        <a:ext cx="8567057" cy="658408"/>
      </dsp:txXfrm>
    </dsp:sp>
    <dsp:sp modelId="{6E64BEF9-ECE5-48C5-B448-9ABCA8D89D48}">
      <dsp:nvSpPr>
        <dsp:cNvPr id="0" name=""/>
        <dsp:cNvSpPr/>
      </dsp:nvSpPr>
      <dsp:spPr>
        <a:xfrm>
          <a:off x="0" y="959360"/>
          <a:ext cx="4839004" cy="912055"/>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IN" sz="2900" kern="1200" dirty="0">
              <a:solidFill>
                <a:sysClr val="window" lastClr="FFFFFF"/>
              </a:solidFill>
              <a:latin typeface="IBM Plex Sans" panose="020B0503050203000203" pitchFamily="34" charset="0"/>
              <a:ea typeface="+mn-ea"/>
              <a:cs typeface="+mn-cs"/>
            </a:rPr>
            <a:t>Independent Development</a:t>
          </a:r>
        </a:p>
      </dsp:txBody>
      <dsp:txXfrm>
        <a:off x="44523" y="1003883"/>
        <a:ext cx="4749958" cy="823009"/>
      </dsp:txXfrm>
    </dsp:sp>
    <dsp:sp modelId="{830C2E75-D225-4071-8698-0F99ACB696C6}">
      <dsp:nvSpPr>
        <dsp:cNvPr id="0" name=""/>
        <dsp:cNvSpPr/>
      </dsp:nvSpPr>
      <dsp:spPr>
        <a:xfrm rot="5400000">
          <a:off x="8775520" y="-1928290"/>
          <a:ext cx="729644" cy="8602675"/>
        </a:xfrm>
        <a:prstGeom prst="round2SameRect">
          <a:avLst/>
        </a:prstGeom>
        <a:solidFill>
          <a:srgbClr val="44546A">
            <a:alpha val="90000"/>
            <a:tint val="40000"/>
            <a:hueOff val="0"/>
            <a:satOff val="0"/>
            <a:lumOff val="0"/>
            <a:alphaOff val="0"/>
          </a:srgbClr>
        </a:solidFill>
        <a:ln w="12700" cap="flat" cmpd="sng" algn="ctr">
          <a:solidFill>
            <a:srgbClr val="44546A">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IN" sz="1400" kern="1200">
              <a:solidFill>
                <a:sysClr val="windowText" lastClr="000000">
                  <a:hueOff val="0"/>
                  <a:satOff val="0"/>
                  <a:lumOff val="0"/>
                  <a:alphaOff val="0"/>
                </a:sysClr>
              </a:solidFill>
              <a:latin typeface="IBM Plex Sans" panose="020B0503050203000203" pitchFamily="34" charset="0"/>
              <a:ea typeface="+mn-ea"/>
              <a:cs typeface="+mn-cs"/>
            </a:rPr>
            <a:t>Faster feature rollout</a:t>
          </a:r>
          <a:endParaRPr lang="en-IN" sz="1400" kern="1200" dirty="0">
            <a:solidFill>
              <a:sysClr val="windowText" lastClr="000000">
                <a:hueOff val="0"/>
                <a:satOff val="0"/>
                <a:lumOff val="0"/>
                <a:alphaOff val="0"/>
              </a:sysClr>
            </a:solidFill>
            <a:latin typeface="IBM Plex Sans" panose="020B0503050203000203" pitchFamily="34" charset="0"/>
            <a:ea typeface="+mn-ea"/>
            <a:cs typeface="+mn-cs"/>
          </a:endParaRPr>
        </a:p>
        <a:p>
          <a:pPr marL="114300" lvl="1" indent="-114300" algn="l" defTabSz="622300">
            <a:lnSpc>
              <a:spcPct val="90000"/>
            </a:lnSpc>
            <a:spcBef>
              <a:spcPct val="0"/>
            </a:spcBef>
            <a:spcAft>
              <a:spcPct val="15000"/>
            </a:spcAft>
            <a:buChar char="•"/>
          </a:pPr>
          <a:r>
            <a:rPr lang="en-IN" sz="1400" kern="1200">
              <a:solidFill>
                <a:sysClr val="windowText" lastClr="000000">
                  <a:hueOff val="0"/>
                  <a:satOff val="0"/>
                  <a:lumOff val="0"/>
                  <a:alphaOff val="0"/>
                </a:sysClr>
              </a:solidFill>
              <a:latin typeface="IBM Plex Sans" panose="020B0503050203000203" pitchFamily="34" charset="0"/>
              <a:ea typeface="+mn-ea"/>
              <a:cs typeface="+mn-cs"/>
            </a:rPr>
            <a:t>Least impact on the whole application</a:t>
          </a:r>
          <a:endParaRPr lang="en-IN" sz="1400" kern="1200" dirty="0">
            <a:solidFill>
              <a:sysClr val="windowText" lastClr="000000">
                <a:hueOff val="0"/>
                <a:satOff val="0"/>
                <a:lumOff val="0"/>
                <a:alphaOff val="0"/>
              </a:sysClr>
            </a:solidFill>
            <a:latin typeface="IBM Plex Sans" panose="020B0503050203000203" pitchFamily="34" charset="0"/>
            <a:ea typeface="+mn-ea"/>
            <a:cs typeface="+mn-cs"/>
          </a:endParaRPr>
        </a:p>
        <a:p>
          <a:pPr marL="114300" lvl="1" indent="-114300" algn="l" defTabSz="622300">
            <a:lnSpc>
              <a:spcPct val="90000"/>
            </a:lnSpc>
            <a:spcBef>
              <a:spcPct val="0"/>
            </a:spcBef>
            <a:spcAft>
              <a:spcPct val="15000"/>
            </a:spcAft>
            <a:buChar char="•"/>
          </a:pPr>
          <a:r>
            <a:rPr lang="en-IN" sz="1400" kern="1200" dirty="0">
              <a:solidFill>
                <a:sysClr val="windowText" lastClr="000000">
                  <a:hueOff val="0"/>
                  <a:satOff val="0"/>
                  <a:lumOff val="0"/>
                  <a:alphaOff val="0"/>
                </a:sysClr>
              </a:solidFill>
              <a:latin typeface="IBM Plex Sans" panose="020B0503050203000203" pitchFamily="34" charset="0"/>
              <a:ea typeface="+mn-ea"/>
              <a:cs typeface="+mn-cs"/>
            </a:rPr>
            <a:t>Greater time-to-market</a:t>
          </a:r>
        </a:p>
      </dsp:txBody>
      <dsp:txXfrm rot="-5400000">
        <a:off x="4839005" y="2043843"/>
        <a:ext cx="8567057" cy="658408"/>
      </dsp:txXfrm>
    </dsp:sp>
    <dsp:sp modelId="{A9A44570-6986-429F-949E-8B2D2AF615E7}">
      <dsp:nvSpPr>
        <dsp:cNvPr id="0" name=""/>
        <dsp:cNvSpPr/>
      </dsp:nvSpPr>
      <dsp:spPr>
        <a:xfrm>
          <a:off x="0" y="1917018"/>
          <a:ext cx="4839004" cy="912055"/>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IN" sz="2900" kern="1200">
              <a:solidFill>
                <a:sysClr val="window" lastClr="FFFFFF"/>
              </a:solidFill>
              <a:latin typeface="IBM Plex Sans" panose="020B0503050203000203" pitchFamily="34" charset="0"/>
              <a:ea typeface="+mn-ea"/>
              <a:cs typeface="+mn-cs"/>
            </a:rPr>
            <a:t>Independent Deployment</a:t>
          </a:r>
          <a:endParaRPr lang="en-IN" sz="2900" kern="1200" dirty="0">
            <a:solidFill>
              <a:sysClr val="window" lastClr="FFFFFF"/>
            </a:solidFill>
            <a:latin typeface="IBM Plex Sans" panose="020B0503050203000203" pitchFamily="34" charset="0"/>
            <a:ea typeface="+mn-ea"/>
            <a:cs typeface="+mn-cs"/>
          </a:endParaRPr>
        </a:p>
      </dsp:txBody>
      <dsp:txXfrm>
        <a:off x="44523" y="1961541"/>
        <a:ext cx="4749958" cy="823009"/>
      </dsp:txXfrm>
    </dsp:sp>
    <dsp:sp modelId="{70055A47-77A1-4E1D-AC6A-75713CF877C9}">
      <dsp:nvSpPr>
        <dsp:cNvPr id="0" name=""/>
        <dsp:cNvSpPr/>
      </dsp:nvSpPr>
      <dsp:spPr>
        <a:xfrm rot="5400000">
          <a:off x="8775520" y="-970632"/>
          <a:ext cx="729644" cy="8602675"/>
        </a:xfrm>
        <a:prstGeom prst="round2SameRect">
          <a:avLst/>
        </a:prstGeom>
        <a:solidFill>
          <a:srgbClr val="44546A">
            <a:alpha val="90000"/>
            <a:tint val="40000"/>
            <a:hueOff val="0"/>
            <a:satOff val="0"/>
            <a:lumOff val="0"/>
            <a:alphaOff val="0"/>
          </a:srgbClr>
        </a:solidFill>
        <a:ln w="12700" cap="flat" cmpd="sng" algn="ctr">
          <a:solidFill>
            <a:srgbClr val="44546A">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IN" sz="1400" kern="1200" dirty="0">
              <a:solidFill>
                <a:sysClr val="windowText" lastClr="000000">
                  <a:hueOff val="0"/>
                  <a:satOff val="0"/>
                  <a:lumOff val="0"/>
                  <a:alphaOff val="0"/>
                </a:sysClr>
              </a:solidFill>
              <a:latin typeface="IBM Plex Sans" panose="020B0503050203000203" pitchFamily="34" charset="0"/>
              <a:ea typeface="+mn-ea"/>
              <a:cs typeface="+mn-cs"/>
            </a:rPr>
            <a:t>Isolated scaling</a:t>
          </a:r>
        </a:p>
        <a:p>
          <a:pPr marL="114300" lvl="1" indent="-114300" algn="l" defTabSz="622300">
            <a:lnSpc>
              <a:spcPct val="90000"/>
            </a:lnSpc>
            <a:spcBef>
              <a:spcPct val="0"/>
            </a:spcBef>
            <a:spcAft>
              <a:spcPct val="15000"/>
            </a:spcAft>
            <a:buChar char="•"/>
          </a:pPr>
          <a:r>
            <a:rPr lang="en-IN" sz="1400" kern="1200" dirty="0">
              <a:solidFill>
                <a:sysClr val="windowText" lastClr="000000">
                  <a:hueOff val="0"/>
                  <a:satOff val="0"/>
                  <a:lumOff val="0"/>
                  <a:alphaOff val="0"/>
                </a:sysClr>
              </a:solidFill>
              <a:latin typeface="IBM Plex Sans" panose="020B0503050203000203" pitchFamily="34" charset="0"/>
              <a:ea typeface="+mn-ea"/>
              <a:cs typeface="+mn-cs"/>
            </a:rPr>
            <a:t>Focussed scaling</a:t>
          </a:r>
        </a:p>
      </dsp:txBody>
      <dsp:txXfrm rot="-5400000">
        <a:off x="4839005" y="3001501"/>
        <a:ext cx="8567057" cy="658408"/>
      </dsp:txXfrm>
    </dsp:sp>
    <dsp:sp modelId="{CDBDEFCF-5A38-49C0-823C-94938924BFD4}">
      <dsp:nvSpPr>
        <dsp:cNvPr id="0" name=""/>
        <dsp:cNvSpPr/>
      </dsp:nvSpPr>
      <dsp:spPr>
        <a:xfrm>
          <a:off x="0" y="2874677"/>
          <a:ext cx="4839004" cy="912055"/>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IN" sz="2900" kern="1200">
              <a:solidFill>
                <a:sysClr val="window" lastClr="FFFFFF"/>
              </a:solidFill>
              <a:latin typeface="IBM Plex Sans" panose="020B0503050203000203" pitchFamily="34" charset="0"/>
              <a:ea typeface="+mn-ea"/>
              <a:cs typeface="+mn-cs"/>
            </a:rPr>
            <a:t>Independent Scalability</a:t>
          </a:r>
          <a:endParaRPr lang="en-IN" sz="2900" kern="1200" dirty="0">
            <a:solidFill>
              <a:sysClr val="window" lastClr="FFFFFF"/>
            </a:solidFill>
            <a:latin typeface="IBM Plex Sans" panose="020B0503050203000203" pitchFamily="34" charset="0"/>
            <a:ea typeface="+mn-ea"/>
            <a:cs typeface="+mn-cs"/>
          </a:endParaRPr>
        </a:p>
      </dsp:txBody>
      <dsp:txXfrm>
        <a:off x="44523" y="2919200"/>
        <a:ext cx="4749958" cy="823009"/>
      </dsp:txXfrm>
    </dsp:sp>
    <dsp:sp modelId="{448D5E7D-1C91-4073-A538-49F29341A833}">
      <dsp:nvSpPr>
        <dsp:cNvPr id="0" name=""/>
        <dsp:cNvSpPr/>
      </dsp:nvSpPr>
      <dsp:spPr>
        <a:xfrm rot="5400000">
          <a:off x="8639530" y="27085"/>
          <a:ext cx="983772" cy="8594274"/>
        </a:xfrm>
        <a:prstGeom prst="round2SameRect">
          <a:avLst/>
        </a:prstGeom>
        <a:solidFill>
          <a:srgbClr val="44546A">
            <a:alpha val="90000"/>
            <a:tint val="40000"/>
            <a:hueOff val="0"/>
            <a:satOff val="0"/>
            <a:lumOff val="0"/>
            <a:alphaOff val="0"/>
          </a:srgbClr>
        </a:solidFill>
        <a:ln w="12700" cap="flat" cmpd="sng" algn="ctr">
          <a:solidFill>
            <a:srgbClr val="44546A">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solidFill>
                <a:sysClr val="windowText" lastClr="000000">
                  <a:hueOff val="0"/>
                  <a:satOff val="0"/>
                  <a:lumOff val="0"/>
                  <a:alphaOff val="0"/>
                </a:sysClr>
              </a:solidFill>
              <a:latin typeface="IBM Plex Sans" panose="020B0503050203000203" pitchFamily="34" charset="0"/>
              <a:ea typeface="+mn-ea"/>
              <a:cs typeface="+mn-cs"/>
            </a:rPr>
            <a:t>Autonomy</a:t>
          </a:r>
          <a:endParaRPr lang="en-IN" sz="1400" kern="1200" dirty="0">
            <a:solidFill>
              <a:sysClr val="windowText" lastClr="000000">
                <a:hueOff val="0"/>
                <a:satOff val="0"/>
                <a:lumOff val="0"/>
                <a:alphaOff val="0"/>
              </a:sysClr>
            </a:solidFill>
            <a:latin typeface="IBM Plex Sans" panose="020B0503050203000203" pitchFamily="34" charset="0"/>
            <a:ea typeface="+mn-ea"/>
            <a:cs typeface="+mn-cs"/>
          </a:endParaRPr>
        </a:p>
        <a:p>
          <a:pPr marL="114300" lvl="1" indent="-114300" algn="l" defTabSz="622300">
            <a:lnSpc>
              <a:spcPct val="90000"/>
            </a:lnSpc>
            <a:spcBef>
              <a:spcPct val="0"/>
            </a:spcBef>
            <a:spcAft>
              <a:spcPct val="15000"/>
            </a:spcAft>
            <a:buChar char="•"/>
          </a:pPr>
          <a:r>
            <a:rPr lang="en-IN" sz="1400" kern="1200" dirty="0">
              <a:solidFill>
                <a:sysClr val="windowText" lastClr="000000">
                  <a:hueOff val="0"/>
                  <a:satOff val="0"/>
                  <a:lumOff val="0"/>
                  <a:alphaOff val="0"/>
                </a:sysClr>
              </a:solidFill>
              <a:latin typeface="IBM Plex Sans" panose="020B0503050203000203" pitchFamily="34" charset="0"/>
              <a:ea typeface="+mn-ea"/>
              <a:cs typeface="+mn-cs"/>
            </a:rPr>
            <a:t>Independent cross-functional teams</a:t>
          </a:r>
        </a:p>
        <a:p>
          <a:pPr marL="114300" lvl="1" indent="-114300" algn="l" defTabSz="622300">
            <a:lnSpc>
              <a:spcPct val="90000"/>
            </a:lnSpc>
            <a:spcBef>
              <a:spcPct val="0"/>
            </a:spcBef>
            <a:spcAft>
              <a:spcPct val="15000"/>
            </a:spcAft>
            <a:buChar char="•"/>
          </a:pPr>
          <a:r>
            <a:rPr lang="en-IN" sz="1400" kern="1200" dirty="0">
              <a:solidFill>
                <a:sysClr val="windowText" lastClr="000000">
                  <a:hueOff val="0"/>
                  <a:satOff val="0"/>
                  <a:lumOff val="0"/>
                  <a:alphaOff val="0"/>
                </a:sysClr>
              </a:solidFill>
              <a:latin typeface="IBM Plex Sans" panose="020B0503050203000203" pitchFamily="34" charset="0"/>
              <a:ea typeface="+mn-ea"/>
              <a:cs typeface="+mn-cs"/>
            </a:rPr>
            <a:t>Eliminate wasteful coordination meetings</a:t>
          </a:r>
        </a:p>
        <a:p>
          <a:pPr marL="114300" lvl="1" indent="-114300" algn="l" defTabSz="622300">
            <a:lnSpc>
              <a:spcPct val="90000"/>
            </a:lnSpc>
            <a:spcBef>
              <a:spcPct val="0"/>
            </a:spcBef>
            <a:spcAft>
              <a:spcPct val="15000"/>
            </a:spcAft>
            <a:buChar char="•"/>
          </a:pPr>
          <a:r>
            <a:rPr lang="en-IN" sz="1400" kern="1200">
              <a:solidFill>
                <a:sysClr val="windowText" lastClr="000000">
                  <a:hueOff val="0"/>
                  <a:satOff val="0"/>
                  <a:lumOff val="0"/>
                  <a:alphaOff val="0"/>
                </a:sysClr>
              </a:solidFill>
              <a:latin typeface="IBM Plex Sans" panose="020B0503050203000203" pitchFamily="34" charset="0"/>
              <a:ea typeface="+mn-ea"/>
              <a:cs typeface="+mn-cs"/>
            </a:rPr>
            <a:t>Decentralized governance</a:t>
          </a:r>
          <a:endParaRPr lang="en-IN" sz="1400" kern="1200" dirty="0">
            <a:solidFill>
              <a:sysClr val="windowText" lastClr="000000">
                <a:hueOff val="0"/>
                <a:satOff val="0"/>
                <a:lumOff val="0"/>
                <a:alphaOff val="0"/>
              </a:sysClr>
            </a:solidFill>
            <a:latin typeface="IBM Plex Sans" panose="020B0503050203000203" pitchFamily="34" charset="0"/>
            <a:ea typeface="+mn-ea"/>
            <a:cs typeface="+mn-cs"/>
          </a:endParaRPr>
        </a:p>
      </dsp:txBody>
      <dsp:txXfrm rot="-5400000">
        <a:off x="4834279" y="3880360"/>
        <a:ext cx="8546250" cy="887724"/>
      </dsp:txXfrm>
    </dsp:sp>
    <dsp:sp modelId="{644D025A-B6FD-4024-B2F4-14E1D38BEFB6}">
      <dsp:nvSpPr>
        <dsp:cNvPr id="0" name=""/>
        <dsp:cNvSpPr/>
      </dsp:nvSpPr>
      <dsp:spPr>
        <a:xfrm>
          <a:off x="0" y="3868194"/>
          <a:ext cx="4834279" cy="912055"/>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IN" sz="2900" kern="1200" dirty="0">
              <a:solidFill>
                <a:sysClr val="window" lastClr="FFFFFF"/>
              </a:solidFill>
              <a:latin typeface="IBM Plex Sans" panose="020B0503050203000203" pitchFamily="34" charset="0"/>
              <a:ea typeface="+mn-ea"/>
              <a:cs typeface="+mn-cs"/>
            </a:rPr>
            <a:t>Isolated Teams</a:t>
          </a:r>
        </a:p>
      </dsp:txBody>
      <dsp:txXfrm>
        <a:off x="44523" y="3912717"/>
        <a:ext cx="4745233" cy="823009"/>
      </dsp:txXfrm>
    </dsp:sp>
    <dsp:sp modelId="{A80F0185-5C4A-4FF7-9F2A-0CE52558CD5C}">
      <dsp:nvSpPr>
        <dsp:cNvPr id="0" name=""/>
        <dsp:cNvSpPr/>
      </dsp:nvSpPr>
      <dsp:spPr>
        <a:xfrm rot="5400000">
          <a:off x="8544030" y="1151959"/>
          <a:ext cx="1174771" cy="8594274"/>
        </a:xfrm>
        <a:prstGeom prst="round2SameRect">
          <a:avLst/>
        </a:prstGeom>
        <a:solidFill>
          <a:srgbClr val="44546A">
            <a:alpha val="90000"/>
            <a:tint val="40000"/>
            <a:hueOff val="0"/>
            <a:satOff val="0"/>
            <a:lumOff val="0"/>
            <a:alphaOff val="0"/>
          </a:srgbClr>
        </a:solidFill>
        <a:ln w="12700" cap="flat" cmpd="sng" algn="ctr">
          <a:solidFill>
            <a:srgbClr val="44546A">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solidFill>
                <a:sysClr val="windowText" lastClr="000000">
                  <a:hueOff val="0"/>
                  <a:satOff val="0"/>
                  <a:lumOff val="0"/>
                  <a:alphaOff val="0"/>
                </a:sysClr>
              </a:solidFill>
              <a:latin typeface="IBM Plex Sans" panose="020B0503050203000203" pitchFamily="34" charset="0"/>
              <a:ea typeface="+mn-ea"/>
              <a:cs typeface="+mn-cs"/>
            </a:rPr>
            <a:t>Architecture evolves as much as possible over time</a:t>
          </a:r>
          <a:endParaRPr lang="en-IN" sz="1400" kern="1200" dirty="0">
            <a:solidFill>
              <a:sysClr val="windowText" lastClr="000000">
                <a:hueOff val="0"/>
                <a:satOff val="0"/>
                <a:lumOff val="0"/>
                <a:alphaOff val="0"/>
              </a:sysClr>
            </a:solidFill>
            <a:latin typeface="IBM Plex Sans" panose="020B0503050203000203" pitchFamily="34" charset="0"/>
            <a:ea typeface="+mn-ea"/>
            <a:cs typeface="+mn-cs"/>
          </a:endParaRPr>
        </a:p>
        <a:p>
          <a:pPr marL="114300" lvl="1" indent="-114300" algn="l" defTabSz="622300">
            <a:lnSpc>
              <a:spcPct val="90000"/>
            </a:lnSpc>
            <a:spcBef>
              <a:spcPct val="0"/>
            </a:spcBef>
            <a:spcAft>
              <a:spcPct val="15000"/>
            </a:spcAft>
            <a:buChar char="•"/>
          </a:pPr>
          <a:r>
            <a:rPr lang="en-US" sz="1400" kern="1200" dirty="0">
              <a:solidFill>
                <a:sysClr val="windowText" lastClr="000000">
                  <a:hueOff val="0"/>
                  <a:satOff val="0"/>
                  <a:lumOff val="0"/>
                  <a:alphaOff val="0"/>
                </a:sysClr>
              </a:solidFill>
              <a:latin typeface="IBM Plex Sans" panose="020B0503050203000203" pitchFamily="34" charset="0"/>
              <a:ea typeface="+mn-ea"/>
              <a:cs typeface="+mn-cs"/>
            </a:rPr>
            <a:t>Design for replacement(not re-use!)</a:t>
          </a:r>
          <a:endParaRPr lang="en-IN" sz="1400" kern="1200" dirty="0">
            <a:solidFill>
              <a:sysClr val="windowText" lastClr="000000">
                <a:hueOff val="0"/>
                <a:satOff val="0"/>
                <a:lumOff val="0"/>
                <a:alphaOff val="0"/>
              </a:sysClr>
            </a:solidFill>
            <a:latin typeface="IBM Plex Sans" panose="020B0503050203000203" pitchFamily="34" charset="0"/>
            <a:ea typeface="+mn-ea"/>
            <a:cs typeface="+mn-cs"/>
          </a:endParaRPr>
        </a:p>
        <a:p>
          <a:pPr marL="114300" lvl="1" indent="-114300" algn="l" defTabSz="622300">
            <a:lnSpc>
              <a:spcPct val="90000"/>
            </a:lnSpc>
            <a:spcBef>
              <a:spcPct val="0"/>
            </a:spcBef>
            <a:spcAft>
              <a:spcPct val="15000"/>
            </a:spcAft>
            <a:buChar char="•"/>
          </a:pPr>
          <a:r>
            <a:rPr lang="en-IN" sz="1400" kern="1200" dirty="0">
              <a:solidFill>
                <a:sysClr val="windowText" lastClr="000000">
                  <a:hueOff val="0"/>
                  <a:satOff val="0"/>
                  <a:lumOff val="0"/>
                  <a:alphaOff val="0"/>
                </a:sysClr>
              </a:solidFill>
              <a:latin typeface="IBM Plex Sans" panose="020B0503050203000203" pitchFamily="34" charset="0"/>
              <a:ea typeface="+mn-ea"/>
              <a:cs typeface="+mn-cs"/>
            </a:rPr>
            <a:t>Pragmatic</a:t>
          </a:r>
        </a:p>
        <a:p>
          <a:pPr marL="114300" lvl="1" indent="-114300" algn="l" defTabSz="622300">
            <a:lnSpc>
              <a:spcPct val="90000"/>
            </a:lnSpc>
            <a:spcBef>
              <a:spcPct val="0"/>
            </a:spcBef>
            <a:spcAft>
              <a:spcPct val="15000"/>
            </a:spcAft>
            <a:buChar char="•"/>
          </a:pPr>
          <a:r>
            <a:rPr lang="en-US" sz="1400" kern="1200" dirty="0">
              <a:solidFill>
                <a:sysClr val="windowText" lastClr="000000">
                  <a:hueOff val="0"/>
                  <a:satOff val="0"/>
                  <a:lumOff val="0"/>
                  <a:alphaOff val="0"/>
                </a:sysClr>
              </a:solidFill>
              <a:latin typeface="IBM Plex Sans" panose="020B0503050203000203" pitchFamily="34" charset="0"/>
              <a:ea typeface="+mn-ea"/>
              <a:cs typeface="+mn-cs"/>
            </a:rPr>
            <a:t>Minimal shared dependencies</a:t>
          </a:r>
          <a:endParaRPr lang="en-IN" sz="1400" kern="1200" dirty="0">
            <a:solidFill>
              <a:sysClr val="windowText" lastClr="000000">
                <a:hueOff val="0"/>
                <a:satOff val="0"/>
                <a:lumOff val="0"/>
                <a:alphaOff val="0"/>
              </a:sysClr>
            </a:solidFill>
            <a:latin typeface="IBM Plex Sans" panose="020B0503050203000203" pitchFamily="34" charset="0"/>
            <a:ea typeface="+mn-ea"/>
            <a:cs typeface="+mn-cs"/>
          </a:endParaRPr>
        </a:p>
      </dsp:txBody>
      <dsp:txXfrm rot="-5400000">
        <a:off x="4834279" y="4919058"/>
        <a:ext cx="8536926" cy="1060075"/>
      </dsp:txXfrm>
    </dsp:sp>
    <dsp:sp modelId="{FEBA163B-3BA7-490E-BCF2-15FD9E8C7997}">
      <dsp:nvSpPr>
        <dsp:cNvPr id="0" name=""/>
        <dsp:cNvSpPr/>
      </dsp:nvSpPr>
      <dsp:spPr>
        <a:xfrm>
          <a:off x="0" y="4993069"/>
          <a:ext cx="4834279" cy="912055"/>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ysClr val="window" lastClr="FFFFFF"/>
              </a:solidFill>
              <a:latin typeface="IBM Plex Sans" panose="020B0503050203000203" pitchFamily="34" charset="0"/>
              <a:ea typeface="+mn-ea"/>
              <a:cs typeface="+mn-cs"/>
            </a:rPr>
            <a:t>Evolutionary Architecture</a:t>
          </a:r>
          <a:endParaRPr lang="en-IN" sz="2900" kern="1200" dirty="0">
            <a:solidFill>
              <a:sysClr val="window" lastClr="FFFFFF"/>
            </a:solidFill>
            <a:latin typeface="IBM Plex Sans" panose="020B0503050203000203" pitchFamily="34" charset="0"/>
            <a:ea typeface="+mn-ea"/>
            <a:cs typeface="+mn-cs"/>
          </a:endParaRPr>
        </a:p>
      </dsp:txBody>
      <dsp:txXfrm>
        <a:off x="44523" y="5037592"/>
        <a:ext cx="4745233" cy="823009"/>
      </dsp:txXfrm>
    </dsp:sp>
    <dsp:sp modelId="{94BF608A-F0DD-456E-82A0-D3AC0F933FB7}">
      <dsp:nvSpPr>
        <dsp:cNvPr id="0" name=""/>
        <dsp:cNvSpPr/>
      </dsp:nvSpPr>
      <dsp:spPr>
        <a:xfrm rot="5400000">
          <a:off x="8775520" y="2236775"/>
          <a:ext cx="729644" cy="8602675"/>
        </a:xfrm>
        <a:prstGeom prst="round2SameRect">
          <a:avLst/>
        </a:prstGeom>
        <a:solidFill>
          <a:srgbClr val="44546A">
            <a:alpha val="90000"/>
            <a:tint val="40000"/>
            <a:hueOff val="0"/>
            <a:satOff val="0"/>
            <a:lumOff val="0"/>
            <a:alphaOff val="0"/>
          </a:srgbClr>
        </a:solidFill>
        <a:ln w="12700" cap="flat" cmpd="sng" algn="ctr">
          <a:solidFill>
            <a:srgbClr val="44546A">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a:solidFill>
                <a:sysClr val="windowText" lastClr="000000">
                  <a:hueOff val="0"/>
                  <a:satOff val="0"/>
                  <a:lumOff val="0"/>
                  <a:alphaOff val="0"/>
                </a:sysClr>
              </a:solidFill>
              <a:latin typeface="IBM Plex Sans" panose="020B0503050203000203" pitchFamily="34" charset="0"/>
              <a:ea typeface="+mn-ea"/>
              <a:cs typeface="+mn-cs"/>
            </a:rPr>
            <a:t>Eventually consistent transactions</a:t>
          </a:r>
          <a:endParaRPr lang="en-IN" sz="1400" kern="1200" dirty="0">
            <a:solidFill>
              <a:sysClr val="windowText" lastClr="000000">
                <a:hueOff val="0"/>
                <a:satOff val="0"/>
                <a:lumOff val="0"/>
                <a:alphaOff val="0"/>
              </a:sysClr>
            </a:solidFill>
            <a:latin typeface="IBM Plex Sans" panose="020B0503050203000203" pitchFamily="34" charset="0"/>
            <a:ea typeface="+mn-ea"/>
            <a:cs typeface="+mn-cs"/>
          </a:endParaRPr>
        </a:p>
        <a:p>
          <a:pPr marL="114300" lvl="1" indent="-114300" algn="l" defTabSz="622300">
            <a:lnSpc>
              <a:spcPct val="90000"/>
            </a:lnSpc>
            <a:spcBef>
              <a:spcPct val="0"/>
            </a:spcBef>
            <a:spcAft>
              <a:spcPct val="15000"/>
            </a:spcAft>
            <a:buChar char="•"/>
          </a:pPr>
          <a:r>
            <a:rPr lang="en-US" sz="1400" kern="1200" dirty="0">
              <a:solidFill>
                <a:sysClr val="windowText" lastClr="000000">
                  <a:hueOff val="0"/>
                  <a:satOff val="0"/>
                  <a:lumOff val="0"/>
                  <a:alphaOff val="0"/>
                </a:sysClr>
              </a:solidFill>
              <a:latin typeface="IBM Plex Sans" panose="020B0503050203000203" pitchFamily="34" charset="0"/>
              <a:ea typeface="+mn-ea"/>
              <a:cs typeface="+mn-cs"/>
            </a:rPr>
            <a:t>Eventually consistent Microservices state</a:t>
          </a:r>
          <a:endParaRPr lang="en-IN" sz="1400" kern="1200" dirty="0">
            <a:solidFill>
              <a:sysClr val="windowText" lastClr="000000">
                <a:hueOff val="0"/>
                <a:satOff val="0"/>
                <a:lumOff val="0"/>
                <a:alphaOff val="0"/>
              </a:sysClr>
            </a:solidFill>
            <a:latin typeface="IBM Plex Sans" panose="020B0503050203000203" pitchFamily="34" charset="0"/>
            <a:ea typeface="+mn-ea"/>
            <a:cs typeface="+mn-cs"/>
          </a:endParaRPr>
        </a:p>
      </dsp:txBody>
      <dsp:txXfrm rot="-5400000">
        <a:off x="4839005" y="6208908"/>
        <a:ext cx="8567057" cy="658408"/>
      </dsp:txXfrm>
    </dsp:sp>
    <dsp:sp modelId="{20A5FB60-E5BD-4D34-82EC-E45A93D96244}">
      <dsp:nvSpPr>
        <dsp:cNvPr id="0" name=""/>
        <dsp:cNvSpPr/>
      </dsp:nvSpPr>
      <dsp:spPr>
        <a:xfrm>
          <a:off x="0" y="6082085"/>
          <a:ext cx="4839004" cy="912055"/>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IN" sz="2900" kern="1200">
              <a:solidFill>
                <a:sysClr val="window" lastClr="FFFFFF"/>
              </a:solidFill>
              <a:latin typeface="IBM Plex Sans" panose="020B0503050203000203" pitchFamily="34" charset="0"/>
              <a:ea typeface="+mn-ea"/>
              <a:cs typeface="+mn-cs"/>
            </a:rPr>
            <a:t>Eventually Consistent </a:t>
          </a:r>
          <a:endParaRPr lang="en-IN" sz="2900" kern="1200" dirty="0">
            <a:solidFill>
              <a:sysClr val="window" lastClr="FFFFFF"/>
            </a:solidFill>
            <a:latin typeface="IBM Plex Sans" panose="020B0503050203000203" pitchFamily="34" charset="0"/>
            <a:ea typeface="+mn-ea"/>
            <a:cs typeface="+mn-cs"/>
          </a:endParaRPr>
        </a:p>
      </dsp:txBody>
      <dsp:txXfrm>
        <a:off x="44523" y="6126608"/>
        <a:ext cx="4749958" cy="8230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E434A3-61AA-483C-8848-A9AA98CF4251}">
      <dsp:nvSpPr>
        <dsp:cNvPr id="0" name=""/>
        <dsp:cNvSpPr/>
      </dsp:nvSpPr>
      <dsp:spPr>
        <a:xfrm rot="5400000">
          <a:off x="8006188" y="-3439172"/>
          <a:ext cx="838186" cy="7929676"/>
        </a:xfrm>
        <a:prstGeom prst="round2SameRect">
          <a:avLst/>
        </a:prstGeom>
        <a:solidFill>
          <a:srgbClr val="44546A">
            <a:alpha val="90000"/>
            <a:tint val="40000"/>
            <a:hueOff val="0"/>
            <a:satOff val="0"/>
            <a:lumOff val="0"/>
            <a:alphaOff val="0"/>
          </a:srgbClr>
        </a:solidFill>
        <a:ln w="12700" cap="flat" cmpd="sng" algn="ctr">
          <a:solidFill>
            <a:srgbClr val="44546A">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solidFill>
                <a:sysClr val="windowText" lastClr="000000">
                  <a:hueOff val="0"/>
                  <a:satOff val="0"/>
                  <a:lumOff val="0"/>
                  <a:alphaOff val="0"/>
                </a:sysClr>
              </a:solidFill>
              <a:latin typeface="IBM Plex Sans" panose="020B0503050203000203" pitchFamily="34" charset="0"/>
              <a:ea typeface="+mn-ea"/>
              <a:cs typeface="+mn-cs"/>
            </a:rPr>
            <a:t>Self-contained systems</a:t>
          </a:r>
          <a:endParaRPr lang="en-IN" sz="1400" kern="1200" dirty="0">
            <a:solidFill>
              <a:sysClr val="windowText" lastClr="000000">
                <a:hueOff val="0"/>
                <a:satOff val="0"/>
                <a:lumOff val="0"/>
                <a:alphaOff val="0"/>
              </a:sysClr>
            </a:solidFill>
            <a:latin typeface="IBM Plex Sans" panose="020B0503050203000203" pitchFamily="34" charset="0"/>
            <a:ea typeface="+mn-ea"/>
            <a:cs typeface="+mn-cs"/>
          </a:endParaRPr>
        </a:p>
      </dsp:txBody>
      <dsp:txXfrm rot="-5400000">
        <a:off x="4460444" y="147489"/>
        <a:ext cx="7888759" cy="756352"/>
      </dsp:txXfrm>
    </dsp:sp>
    <dsp:sp modelId="{8317C7D8-4FCB-416A-9535-C679A6A6E969}">
      <dsp:nvSpPr>
        <dsp:cNvPr id="0" name=""/>
        <dsp:cNvSpPr/>
      </dsp:nvSpPr>
      <dsp:spPr>
        <a:xfrm>
          <a:off x="0" y="1799"/>
          <a:ext cx="4460443" cy="1047732"/>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ysClr val="window" lastClr="FFFFFF"/>
              </a:solidFill>
              <a:latin typeface="IBM Plex Sans" panose="020B0503050203000203" pitchFamily="34" charset="0"/>
              <a:ea typeface="+mn-ea"/>
              <a:cs typeface="+mn-cs"/>
            </a:rPr>
            <a:t>Cohesive and Decoupled Services</a:t>
          </a:r>
          <a:endParaRPr lang="en-IN" sz="2800" kern="1200" dirty="0">
            <a:solidFill>
              <a:sysClr val="window" lastClr="FFFFFF"/>
            </a:solidFill>
            <a:latin typeface="IBM Plex Sans" panose="020B0503050203000203" pitchFamily="34" charset="0"/>
            <a:ea typeface="+mn-ea"/>
            <a:cs typeface="+mn-cs"/>
          </a:endParaRPr>
        </a:p>
      </dsp:txBody>
      <dsp:txXfrm>
        <a:off x="51146" y="52945"/>
        <a:ext cx="4358151" cy="945440"/>
      </dsp:txXfrm>
    </dsp:sp>
    <dsp:sp modelId="{AC88B185-A445-410F-8BA4-53B4D3BA4CB6}">
      <dsp:nvSpPr>
        <dsp:cNvPr id="0" name=""/>
        <dsp:cNvSpPr/>
      </dsp:nvSpPr>
      <dsp:spPr>
        <a:xfrm rot="5400000">
          <a:off x="8006188" y="-2339052"/>
          <a:ext cx="838186" cy="7929676"/>
        </a:xfrm>
        <a:prstGeom prst="round2SameRect">
          <a:avLst/>
        </a:prstGeom>
        <a:solidFill>
          <a:srgbClr val="44546A">
            <a:alpha val="90000"/>
            <a:tint val="40000"/>
            <a:hueOff val="0"/>
            <a:satOff val="0"/>
            <a:lumOff val="0"/>
            <a:alphaOff val="0"/>
          </a:srgbClr>
        </a:solidFill>
        <a:ln w="12700" cap="flat" cmpd="sng" algn="ctr">
          <a:solidFill>
            <a:srgbClr val="44546A">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solidFill>
                <a:sysClr val="windowText" lastClr="000000">
                  <a:hueOff val="0"/>
                  <a:satOff val="0"/>
                  <a:lumOff val="0"/>
                  <a:alphaOff val="0"/>
                </a:sysClr>
              </a:solidFill>
              <a:latin typeface="IBM Plex Sans" panose="020B0503050203000203" pitchFamily="34" charset="0"/>
              <a:ea typeface="+mn-ea"/>
              <a:cs typeface="+mn-cs"/>
            </a:rPr>
            <a:t>NOT a system made up of arbitrary sized and tightly-coupled services communicating over network interfaces</a:t>
          </a:r>
          <a:endParaRPr lang="en-IN" sz="1400" kern="1200" dirty="0">
            <a:solidFill>
              <a:sysClr val="windowText" lastClr="000000">
                <a:hueOff val="0"/>
                <a:satOff val="0"/>
                <a:lumOff val="0"/>
                <a:alphaOff val="0"/>
              </a:sysClr>
            </a:solidFill>
            <a:latin typeface="IBM Plex Sans" panose="020B0503050203000203" pitchFamily="34" charset="0"/>
            <a:ea typeface="+mn-ea"/>
            <a:cs typeface="+mn-cs"/>
          </a:endParaRPr>
        </a:p>
        <a:p>
          <a:pPr marL="114300" lvl="1" indent="-114300" algn="l" defTabSz="622300">
            <a:lnSpc>
              <a:spcPct val="90000"/>
            </a:lnSpc>
            <a:spcBef>
              <a:spcPct val="0"/>
            </a:spcBef>
            <a:spcAft>
              <a:spcPct val="15000"/>
            </a:spcAft>
            <a:buChar char="•"/>
          </a:pPr>
          <a:r>
            <a:rPr lang="en-US" sz="1400" kern="1200" dirty="0">
              <a:solidFill>
                <a:sysClr val="windowText" lastClr="000000">
                  <a:hueOff val="0"/>
                  <a:satOff val="0"/>
                  <a:lumOff val="0"/>
                  <a:alphaOff val="0"/>
                </a:sysClr>
              </a:solidFill>
              <a:latin typeface="IBM Plex Sans" panose="020B0503050203000203" pitchFamily="34" charset="0"/>
              <a:ea typeface="+mn-ea"/>
              <a:cs typeface="+mn-cs"/>
            </a:rPr>
            <a:t>Hype-driven</a:t>
          </a:r>
          <a:endParaRPr lang="en-IN" sz="1400" kern="1200" dirty="0">
            <a:solidFill>
              <a:sysClr val="windowText" lastClr="000000">
                <a:hueOff val="0"/>
                <a:satOff val="0"/>
                <a:lumOff val="0"/>
                <a:alphaOff val="0"/>
              </a:sysClr>
            </a:solidFill>
            <a:latin typeface="IBM Plex Sans" panose="020B0503050203000203" pitchFamily="34" charset="0"/>
            <a:ea typeface="+mn-ea"/>
            <a:cs typeface="+mn-cs"/>
          </a:endParaRPr>
        </a:p>
      </dsp:txBody>
      <dsp:txXfrm rot="-5400000">
        <a:off x="4460444" y="1247609"/>
        <a:ext cx="7888759" cy="756352"/>
      </dsp:txXfrm>
    </dsp:sp>
    <dsp:sp modelId="{D26D69BA-D37C-4546-976C-C64C75DAA5C5}">
      <dsp:nvSpPr>
        <dsp:cNvPr id="0" name=""/>
        <dsp:cNvSpPr/>
      </dsp:nvSpPr>
      <dsp:spPr>
        <a:xfrm>
          <a:off x="0" y="1101919"/>
          <a:ext cx="4460443" cy="1047732"/>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ysClr val="window" lastClr="FFFFFF"/>
              </a:solidFill>
              <a:latin typeface="IBM Plex Sans" panose="020B0503050203000203" pitchFamily="34" charset="0"/>
              <a:ea typeface="+mn-ea"/>
              <a:cs typeface="+mn-cs"/>
            </a:rPr>
            <a:t>NOT a Distributed Monolith</a:t>
          </a:r>
          <a:endParaRPr lang="en-IN" sz="2800" kern="1200" dirty="0">
            <a:solidFill>
              <a:sysClr val="window" lastClr="FFFFFF"/>
            </a:solidFill>
            <a:latin typeface="IBM Plex Sans" panose="020B0503050203000203" pitchFamily="34" charset="0"/>
            <a:ea typeface="+mn-ea"/>
            <a:cs typeface="+mn-cs"/>
          </a:endParaRPr>
        </a:p>
      </dsp:txBody>
      <dsp:txXfrm>
        <a:off x="51146" y="1153065"/>
        <a:ext cx="4358151" cy="945440"/>
      </dsp:txXfrm>
    </dsp:sp>
    <dsp:sp modelId="{0676EC04-783C-45A5-80E6-914EC6B31DC1}">
      <dsp:nvSpPr>
        <dsp:cNvPr id="0" name=""/>
        <dsp:cNvSpPr/>
      </dsp:nvSpPr>
      <dsp:spPr>
        <a:xfrm rot="5400000">
          <a:off x="8006188" y="-1238933"/>
          <a:ext cx="838186" cy="7929676"/>
        </a:xfrm>
        <a:prstGeom prst="round2SameRect">
          <a:avLst/>
        </a:prstGeom>
        <a:solidFill>
          <a:srgbClr val="44546A">
            <a:alpha val="90000"/>
            <a:tint val="40000"/>
            <a:hueOff val="0"/>
            <a:satOff val="0"/>
            <a:lumOff val="0"/>
            <a:alphaOff val="0"/>
          </a:srgbClr>
        </a:solidFill>
        <a:ln w="12700" cap="flat" cmpd="sng" algn="ctr">
          <a:solidFill>
            <a:srgbClr val="44546A">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solidFill>
                <a:sysClr val="windowText" lastClr="000000">
                  <a:hueOff val="0"/>
                  <a:satOff val="0"/>
                  <a:lumOff val="0"/>
                  <a:alphaOff val="0"/>
                </a:sysClr>
              </a:solidFill>
              <a:latin typeface="IBM Plex Sans" panose="020B0503050203000203" pitchFamily="34" charset="0"/>
              <a:ea typeface="+mn-ea"/>
              <a:cs typeface="+mn-cs"/>
            </a:rPr>
            <a:t>Should be reflection of domain instead of mere entity CRUDs</a:t>
          </a:r>
          <a:endParaRPr lang="en-IN" sz="1400" kern="1200" dirty="0">
            <a:solidFill>
              <a:sysClr val="windowText" lastClr="000000">
                <a:hueOff val="0"/>
                <a:satOff val="0"/>
                <a:lumOff val="0"/>
                <a:alphaOff val="0"/>
              </a:sysClr>
            </a:solidFill>
            <a:latin typeface="IBM Plex Sans" panose="020B0503050203000203" pitchFamily="34" charset="0"/>
            <a:ea typeface="+mn-ea"/>
            <a:cs typeface="+mn-cs"/>
          </a:endParaRPr>
        </a:p>
      </dsp:txBody>
      <dsp:txXfrm rot="-5400000">
        <a:off x="4460444" y="2347728"/>
        <a:ext cx="7888759" cy="756352"/>
      </dsp:txXfrm>
    </dsp:sp>
    <dsp:sp modelId="{96BC2C63-401A-4579-9609-3D47776B0CB0}">
      <dsp:nvSpPr>
        <dsp:cNvPr id="0" name=""/>
        <dsp:cNvSpPr/>
      </dsp:nvSpPr>
      <dsp:spPr>
        <a:xfrm>
          <a:off x="0" y="2202038"/>
          <a:ext cx="4460443" cy="1047732"/>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ysClr val="window" lastClr="FFFFFF"/>
              </a:solidFill>
              <a:latin typeface="IBM Plex Sans" panose="020B0503050203000203" pitchFamily="34" charset="0"/>
              <a:ea typeface="+mn-ea"/>
              <a:cs typeface="+mn-cs"/>
            </a:rPr>
            <a:t>Encapsulate Domain</a:t>
          </a:r>
          <a:endParaRPr lang="en-IN" sz="2800" kern="1200" dirty="0">
            <a:solidFill>
              <a:sysClr val="window" lastClr="FFFFFF"/>
            </a:solidFill>
            <a:latin typeface="IBM Plex Sans" panose="020B0503050203000203" pitchFamily="34" charset="0"/>
            <a:ea typeface="+mn-ea"/>
            <a:cs typeface="+mn-cs"/>
          </a:endParaRPr>
        </a:p>
      </dsp:txBody>
      <dsp:txXfrm>
        <a:off x="51146" y="2253184"/>
        <a:ext cx="4358151" cy="945440"/>
      </dsp:txXfrm>
    </dsp:sp>
    <dsp:sp modelId="{E8A33637-C851-420B-8B5E-AE91E9917F99}">
      <dsp:nvSpPr>
        <dsp:cNvPr id="0" name=""/>
        <dsp:cNvSpPr/>
      </dsp:nvSpPr>
      <dsp:spPr>
        <a:xfrm rot="5400000">
          <a:off x="8006188" y="-138813"/>
          <a:ext cx="838186" cy="7929676"/>
        </a:xfrm>
        <a:prstGeom prst="round2SameRect">
          <a:avLst/>
        </a:prstGeom>
        <a:solidFill>
          <a:srgbClr val="44546A">
            <a:alpha val="90000"/>
            <a:tint val="40000"/>
            <a:hueOff val="0"/>
            <a:satOff val="0"/>
            <a:lumOff val="0"/>
            <a:alphaOff val="0"/>
          </a:srgbClr>
        </a:solidFill>
        <a:ln w="12700" cap="flat" cmpd="sng" algn="ctr">
          <a:solidFill>
            <a:srgbClr val="44546A">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solidFill>
                <a:sysClr val="windowText" lastClr="000000">
                  <a:hueOff val="0"/>
                  <a:satOff val="0"/>
                  <a:lumOff val="0"/>
                  <a:alphaOff val="0"/>
                </a:sysClr>
              </a:solidFill>
              <a:latin typeface="IBM Plex Sans" panose="020B0503050203000203" pitchFamily="34" charset="0"/>
              <a:ea typeface="+mn-ea"/>
              <a:cs typeface="+mn-cs"/>
            </a:rPr>
            <a:t>Services and UI should be treated as a Microservice</a:t>
          </a:r>
          <a:endParaRPr lang="en-IN" sz="1400" kern="1200" dirty="0">
            <a:solidFill>
              <a:sysClr val="windowText" lastClr="000000">
                <a:hueOff val="0"/>
                <a:satOff val="0"/>
                <a:lumOff val="0"/>
                <a:alphaOff val="0"/>
              </a:sysClr>
            </a:solidFill>
            <a:latin typeface="IBM Plex Sans" panose="020B0503050203000203" pitchFamily="34" charset="0"/>
            <a:ea typeface="+mn-ea"/>
            <a:cs typeface="+mn-cs"/>
          </a:endParaRPr>
        </a:p>
        <a:p>
          <a:pPr marL="114300" lvl="1" indent="-114300" algn="l" defTabSz="622300">
            <a:lnSpc>
              <a:spcPct val="90000"/>
            </a:lnSpc>
            <a:spcBef>
              <a:spcPct val="0"/>
            </a:spcBef>
            <a:spcAft>
              <a:spcPct val="15000"/>
            </a:spcAft>
            <a:buChar char="•"/>
          </a:pPr>
          <a:r>
            <a:rPr lang="en-US" sz="1400" kern="1200" dirty="0">
              <a:solidFill>
                <a:sysClr val="windowText" lastClr="000000">
                  <a:hueOff val="0"/>
                  <a:satOff val="0"/>
                  <a:lumOff val="0"/>
                  <a:alphaOff val="0"/>
                </a:sysClr>
              </a:solidFill>
              <a:latin typeface="IBM Plex Sans" panose="020B0503050203000203" pitchFamily="34" charset="0"/>
              <a:ea typeface="+mn-ea"/>
              <a:cs typeface="+mn-cs"/>
            </a:rPr>
            <a:t>Micro front-ends</a:t>
          </a:r>
          <a:endParaRPr lang="en-IN" sz="1400" kern="1200" dirty="0">
            <a:solidFill>
              <a:sysClr val="windowText" lastClr="000000">
                <a:hueOff val="0"/>
                <a:satOff val="0"/>
                <a:lumOff val="0"/>
                <a:alphaOff val="0"/>
              </a:sysClr>
            </a:solidFill>
            <a:latin typeface="IBM Plex Sans" panose="020B0503050203000203" pitchFamily="34" charset="0"/>
            <a:ea typeface="+mn-ea"/>
            <a:cs typeface="+mn-cs"/>
          </a:endParaRPr>
        </a:p>
        <a:p>
          <a:pPr marL="114300" lvl="1" indent="-114300" algn="l" defTabSz="622300">
            <a:lnSpc>
              <a:spcPct val="90000"/>
            </a:lnSpc>
            <a:spcBef>
              <a:spcPct val="0"/>
            </a:spcBef>
            <a:spcAft>
              <a:spcPct val="15000"/>
            </a:spcAft>
            <a:buChar char="•"/>
          </a:pPr>
          <a:r>
            <a:rPr lang="en-US" sz="1400" kern="1200" dirty="0">
              <a:solidFill>
                <a:sysClr val="windowText" lastClr="000000">
                  <a:hueOff val="0"/>
                  <a:satOff val="0"/>
                  <a:lumOff val="0"/>
                  <a:alphaOff val="0"/>
                </a:sysClr>
              </a:solidFill>
              <a:latin typeface="IBM Plex Sans" panose="020B0503050203000203" pitchFamily="34" charset="0"/>
              <a:ea typeface="+mn-ea"/>
              <a:cs typeface="+mn-cs"/>
            </a:rPr>
            <a:t>No front-end Monoliths</a:t>
          </a:r>
          <a:endParaRPr lang="en-IN" sz="1400" kern="1200" dirty="0">
            <a:solidFill>
              <a:sysClr val="windowText" lastClr="000000">
                <a:hueOff val="0"/>
                <a:satOff val="0"/>
                <a:lumOff val="0"/>
                <a:alphaOff val="0"/>
              </a:sysClr>
            </a:solidFill>
            <a:latin typeface="IBM Plex Sans" panose="020B0503050203000203" pitchFamily="34" charset="0"/>
            <a:ea typeface="+mn-ea"/>
            <a:cs typeface="+mn-cs"/>
          </a:endParaRPr>
        </a:p>
      </dsp:txBody>
      <dsp:txXfrm rot="-5400000">
        <a:off x="4460444" y="3447848"/>
        <a:ext cx="7888759" cy="756352"/>
      </dsp:txXfrm>
    </dsp:sp>
    <dsp:sp modelId="{C53EA7A3-10CF-431C-ADA7-0BD12407815A}">
      <dsp:nvSpPr>
        <dsp:cNvPr id="0" name=""/>
        <dsp:cNvSpPr/>
      </dsp:nvSpPr>
      <dsp:spPr>
        <a:xfrm>
          <a:off x="0" y="3302158"/>
          <a:ext cx="4460443" cy="1047732"/>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ysClr val="window" lastClr="FFFFFF"/>
              </a:solidFill>
              <a:latin typeface="IBM Plex Sans" panose="020B0503050203000203" pitchFamily="34" charset="0"/>
              <a:ea typeface="+mn-ea"/>
              <a:cs typeface="+mn-cs"/>
            </a:rPr>
            <a:t>Slice across all Layers</a:t>
          </a:r>
          <a:endParaRPr lang="en-IN" sz="2800" kern="1200" dirty="0">
            <a:solidFill>
              <a:sysClr val="window" lastClr="FFFFFF"/>
            </a:solidFill>
            <a:latin typeface="IBM Plex Sans" panose="020B0503050203000203" pitchFamily="34" charset="0"/>
            <a:ea typeface="+mn-ea"/>
            <a:cs typeface="+mn-cs"/>
          </a:endParaRPr>
        </a:p>
      </dsp:txBody>
      <dsp:txXfrm>
        <a:off x="51146" y="3353304"/>
        <a:ext cx="4358151" cy="945440"/>
      </dsp:txXfrm>
    </dsp:sp>
    <dsp:sp modelId="{94383762-7FBC-4B65-B6E5-2D38CDB6328C}">
      <dsp:nvSpPr>
        <dsp:cNvPr id="0" name=""/>
        <dsp:cNvSpPr/>
      </dsp:nvSpPr>
      <dsp:spPr>
        <a:xfrm rot="5400000">
          <a:off x="8006188" y="961305"/>
          <a:ext cx="838186" cy="7929676"/>
        </a:xfrm>
        <a:prstGeom prst="round2SameRect">
          <a:avLst/>
        </a:prstGeom>
        <a:solidFill>
          <a:srgbClr val="44546A">
            <a:alpha val="90000"/>
            <a:tint val="40000"/>
            <a:hueOff val="0"/>
            <a:satOff val="0"/>
            <a:lumOff val="0"/>
            <a:alphaOff val="0"/>
          </a:srgbClr>
        </a:solidFill>
        <a:ln w="12700" cap="flat" cmpd="sng" algn="ctr">
          <a:solidFill>
            <a:srgbClr val="44546A">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solidFill>
                <a:sysClr val="windowText" lastClr="000000">
                  <a:hueOff val="0"/>
                  <a:satOff val="0"/>
                  <a:lumOff val="0"/>
                  <a:alphaOff val="0"/>
                </a:sysClr>
              </a:solidFill>
              <a:latin typeface="IBM Plex Sans" panose="020B0503050203000203" pitchFamily="34" charset="0"/>
              <a:ea typeface="+mn-ea"/>
              <a:cs typeface="+mn-cs"/>
            </a:rPr>
            <a:t>Time | Space | State | Failure | Teams | Services | Deployment | Development | Delivery | Scaling | Testing | Hardware</a:t>
          </a:r>
          <a:endParaRPr lang="en-IN" sz="1400" kern="1200" dirty="0">
            <a:solidFill>
              <a:sysClr val="windowText" lastClr="000000">
                <a:hueOff val="0"/>
                <a:satOff val="0"/>
                <a:lumOff val="0"/>
                <a:alphaOff val="0"/>
              </a:sysClr>
            </a:solidFill>
            <a:latin typeface="IBM Plex Sans" panose="020B0503050203000203" pitchFamily="34" charset="0"/>
            <a:ea typeface="+mn-ea"/>
            <a:cs typeface="+mn-cs"/>
          </a:endParaRPr>
        </a:p>
      </dsp:txBody>
      <dsp:txXfrm rot="-5400000">
        <a:off x="4460444" y="4547967"/>
        <a:ext cx="7888759" cy="756352"/>
      </dsp:txXfrm>
    </dsp:sp>
    <dsp:sp modelId="{364DFE70-0AE3-45B2-9FD6-67AEFB837928}">
      <dsp:nvSpPr>
        <dsp:cNvPr id="0" name=""/>
        <dsp:cNvSpPr/>
      </dsp:nvSpPr>
      <dsp:spPr>
        <a:xfrm>
          <a:off x="0" y="4402277"/>
          <a:ext cx="4460443" cy="1047732"/>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ysClr val="window" lastClr="FFFFFF"/>
              </a:solidFill>
              <a:latin typeface="IBM Plex Sans" panose="020B0503050203000203" pitchFamily="34" charset="0"/>
              <a:ea typeface="+mn-ea"/>
              <a:cs typeface="+mn-cs"/>
            </a:rPr>
            <a:t>Isolate Everything</a:t>
          </a:r>
          <a:endParaRPr lang="en-IN" sz="2800" kern="1200" dirty="0">
            <a:solidFill>
              <a:sysClr val="window" lastClr="FFFFFF"/>
            </a:solidFill>
            <a:latin typeface="IBM Plex Sans" panose="020B0503050203000203" pitchFamily="34" charset="0"/>
            <a:ea typeface="+mn-ea"/>
            <a:cs typeface="+mn-cs"/>
          </a:endParaRPr>
        </a:p>
      </dsp:txBody>
      <dsp:txXfrm>
        <a:off x="51146" y="4453423"/>
        <a:ext cx="4358151" cy="945440"/>
      </dsp:txXfrm>
    </dsp:sp>
    <dsp:sp modelId="{6E399898-1908-40A6-A77D-110CF18B516D}">
      <dsp:nvSpPr>
        <dsp:cNvPr id="0" name=""/>
        <dsp:cNvSpPr/>
      </dsp:nvSpPr>
      <dsp:spPr>
        <a:xfrm rot="5400000">
          <a:off x="8006188" y="2061425"/>
          <a:ext cx="838186" cy="7929676"/>
        </a:xfrm>
        <a:prstGeom prst="round2SameRect">
          <a:avLst/>
        </a:prstGeom>
        <a:solidFill>
          <a:srgbClr val="44546A">
            <a:alpha val="90000"/>
            <a:tint val="40000"/>
            <a:hueOff val="0"/>
            <a:satOff val="0"/>
            <a:lumOff val="0"/>
            <a:alphaOff val="0"/>
          </a:srgbClr>
        </a:solidFill>
        <a:ln w="12700" cap="flat" cmpd="sng" algn="ctr">
          <a:solidFill>
            <a:srgbClr val="44546A">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solidFill>
                <a:sysClr val="windowText" lastClr="000000">
                  <a:hueOff val="0"/>
                  <a:satOff val="0"/>
                  <a:lumOff val="0"/>
                  <a:alphaOff val="0"/>
                </a:sysClr>
              </a:solidFill>
              <a:latin typeface="IBM Plex Sans" panose="020B0503050203000203" pitchFamily="34" charset="0"/>
              <a:ea typeface="+mn-ea"/>
              <a:cs typeface="+mn-cs"/>
            </a:rPr>
            <a:t>Logging</a:t>
          </a:r>
          <a:endParaRPr lang="en-IN" sz="1400" kern="1200" dirty="0">
            <a:solidFill>
              <a:sysClr val="windowText" lastClr="000000">
                <a:hueOff val="0"/>
                <a:satOff val="0"/>
                <a:lumOff val="0"/>
                <a:alphaOff val="0"/>
              </a:sysClr>
            </a:solidFill>
            <a:latin typeface="IBM Plex Sans" panose="020B0503050203000203" pitchFamily="34" charset="0"/>
            <a:ea typeface="+mn-ea"/>
            <a:cs typeface="+mn-cs"/>
          </a:endParaRPr>
        </a:p>
        <a:p>
          <a:pPr marL="114300" lvl="1" indent="-114300" algn="l" defTabSz="622300">
            <a:lnSpc>
              <a:spcPct val="90000"/>
            </a:lnSpc>
            <a:spcBef>
              <a:spcPct val="0"/>
            </a:spcBef>
            <a:spcAft>
              <a:spcPct val="15000"/>
            </a:spcAft>
            <a:buChar char="•"/>
          </a:pPr>
          <a:r>
            <a:rPr lang="en-US" sz="1400" kern="1200" dirty="0">
              <a:solidFill>
                <a:sysClr val="windowText" lastClr="000000">
                  <a:hueOff val="0"/>
                  <a:satOff val="0"/>
                  <a:lumOff val="0"/>
                  <a:alphaOff val="0"/>
                </a:sysClr>
              </a:solidFill>
              <a:latin typeface="IBM Plex Sans" panose="020B0503050203000203" pitchFamily="34" charset="0"/>
              <a:ea typeface="+mn-ea"/>
              <a:cs typeface="+mn-cs"/>
            </a:rPr>
            <a:t>Monitoring</a:t>
          </a:r>
          <a:endParaRPr lang="en-IN" sz="1400" kern="1200" dirty="0">
            <a:solidFill>
              <a:sysClr val="windowText" lastClr="000000">
                <a:hueOff val="0"/>
                <a:satOff val="0"/>
                <a:lumOff val="0"/>
                <a:alphaOff val="0"/>
              </a:sysClr>
            </a:solidFill>
            <a:latin typeface="IBM Plex Sans" panose="020B0503050203000203" pitchFamily="34" charset="0"/>
            <a:ea typeface="+mn-ea"/>
            <a:cs typeface="+mn-cs"/>
          </a:endParaRPr>
        </a:p>
        <a:p>
          <a:pPr marL="114300" lvl="1" indent="-114300" algn="l" defTabSz="622300">
            <a:lnSpc>
              <a:spcPct val="90000"/>
            </a:lnSpc>
            <a:spcBef>
              <a:spcPct val="0"/>
            </a:spcBef>
            <a:spcAft>
              <a:spcPct val="15000"/>
            </a:spcAft>
            <a:buChar char="•"/>
          </a:pPr>
          <a:r>
            <a:rPr lang="en-US" sz="1400" kern="1200" dirty="0">
              <a:solidFill>
                <a:sysClr val="windowText" lastClr="000000">
                  <a:hueOff val="0"/>
                  <a:satOff val="0"/>
                  <a:lumOff val="0"/>
                  <a:alphaOff val="0"/>
                </a:sysClr>
              </a:solidFill>
              <a:latin typeface="IBM Plex Sans" panose="020B0503050203000203" pitchFamily="34" charset="0"/>
              <a:ea typeface="+mn-ea"/>
              <a:cs typeface="+mn-cs"/>
            </a:rPr>
            <a:t>Tracing</a:t>
          </a:r>
          <a:endParaRPr lang="en-IN" sz="1400" kern="1200" dirty="0">
            <a:solidFill>
              <a:sysClr val="windowText" lastClr="000000">
                <a:hueOff val="0"/>
                <a:satOff val="0"/>
                <a:lumOff val="0"/>
                <a:alphaOff val="0"/>
              </a:sysClr>
            </a:solidFill>
            <a:latin typeface="IBM Plex Sans" panose="020B0503050203000203" pitchFamily="34" charset="0"/>
            <a:ea typeface="+mn-ea"/>
            <a:cs typeface="+mn-cs"/>
          </a:endParaRPr>
        </a:p>
      </dsp:txBody>
      <dsp:txXfrm rot="-5400000">
        <a:off x="4460444" y="5648087"/>
        <a:ext cx="7888759" cy="756352"/>
      </dsp:txXfrm>
    </dsp:sp>
    <dsp:sp modelId="{E5A4E9E1-889B-4BD6-BB46-363D5A974D04}">
      <dsp:nvSpPr>
        <dsp:cNvPr id="0" name=""/>
        <dsp:cNvSpPr/>
      </dsp:nvSpPr>
      <dsp:spPr>
        <a:xfrm>
          <a:off x="0" y="5502397"/>
          <a:ext cx="4460443" cy="1047732"/>
        </a:xfrm>
        <a:prstGeom prst="round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ysClr val="window" lastClr="FFFFFF"/>
              </a:solidFill>
              <a:latin typeface="IBM Plex Sans" panose="020B0503050203000203" pitchFamily="34" charset="0"/>
              <a:ea typeface="+mn-ea"/>
              <a:cs typeface="+mn-cs"/>
            </a:rPr>
            <a:t>High Observability</a:t>
          </a:r>
          <a:endParaRPr lang="en-IN" sz="2800" kern="1200" dirty="0">
            <a:solidFill>
              <a:sysClr val="window" lastClr="FFFFFF"/>
            </a:solidFill>
            <a:latin typeface="IBM Plex Sans" panose="020B0503050203000203" pitchFamily="34" charset="0"/>
            <a:ea typeface="+mn-ea"/>
            <a:cs typeface="+mn-cs"/>
          </a:endParaRPr>
        </a:p>
      </dsp:txBody>
      <dsp:txXfrm>
        <a:off x="51146" y="5553543"/>
        <a:ext cx="4358151" cy="9454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93E739-B548-4E5B-BF30-1EEFEF0AAD16}">
      <dsp:nvSpPr>
        <dsp:cNvPr id="0" name=""/>
        <dsp:cNvSpPr/>
      </dsp:nvSpPr>
      <dsp:spPr>
        <a:xfrm>
          <a:off x="893340" y="2911"/>
          <a:ext cx="3087951" cy="1852770"/>
        </a:xfrm>
        <a:prstGeom prst="rect">
          <a:avLst/>
        </a:prstGeom>
        <a:solidFill>
          <a:srgbClr val="0530AD"/>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ctr" defTabSz="755650">
            <a:lnSpc>
              <a:spcPct val="90000"/>
            </a:lnSpc>
            <a:spcBef>
              <a:spcPct val="0"/>
            </a:spcBef>
            <a:spcAft>
              <a:spcPct val="35000"/>
            </a:spcAft>
            <a:buNone/>
          </a:pPr>
          <a:r>
            <a:rPr lang="en-IN" sz="1700" b="1" kern="1200" dirty="0">
              <a:solidFill>
                <a:schemeClr val="bg2"/>
              </a:solidFill>
              <a:latin typeface="IBM Plex Sans" panose="020B0503050203000203" pitchFamily="34" charset="0"/>
              <a:ea typeface="+mn-ea"/>
              <a:cs typeface="+mn-cs"/>
            </a:rPr>
            <a:t>Simplicity</a:t>
          </a:r>
        </a:p>
        <a:p>
          <a:pPr marL="114300" lvl="1" indent="-114300" algn="l" defTabSz="577850">
            <a:lnSpc>
              <a:spcPct val="90000"/>
            </a:lnSpc>
            <a:spcBef>
              <a:spcPct val="0"/>
            </a:spcBef>
            <a:spcAft>
              <a:spcPct val="15000"/>
            </a:spcAft>
            <a:buChar char="•"/>
          </a:pPr>
          <a:r>
            <a:rPr lang="en-IN" sz="1300" kern="1200" dirty="0">
              <a:solidFill>
                <a:schemeClr val="bg2"/>
              </a:solidFill>
              <a:latin typeface="IBM Plex Sans" panose="020B0503050203000203" pitchFamily="34" charset="0"/>
              <a:ea typeface="+mn-ea"/>
              <a:cs typeface="+mn-cs"/>
            </a:rPr>
            <a:t>Simple untangled services are easiest to manage.</a:t>
          </a:r>
        </a:p>
        <a:p>
          <a:pPr marL="114300" lvl="1" indent="-114300" algn="l" defTabSz="577850">
            <a:lnSpc>
              <a:spcPct val="90000"/>
            </a:lnSpc>
            <a:spcBef>
              <a:spcPct val="0"/>
            </a:spcBef>
            <a:spcAft>
              <a:spcPct val="15000"/>
            </a:spcAft>
            <a:buChar char="•"/>
          </a:pPr>
          <a:r>
            <a:rPr lang="en-IN" sz="1300" kern="1200" dirty="0">
              <a:solidFill>
                <a:schemeClr val="bg2"/>
              </a:solidFill>
              <a:latin typeface="IBM Plex Sans" panose="020B0503050203000203" pitchFamily="34" charset="0"/>
              <a:ea typeface="+mn-ea"/>
              <a:cs typeface="+mn-cs"/>
            </a:rPr>
            <a:t>The services with least entanglement of dependencies with rest of services are easy to separate out.</a:t>
          </a:r>
        </a:p>
        <a:p>
          <a:pPr marL="114300" lvl="1" indent="-114300" algn="l" defTabSz="577850">
            <a:lnSpc>
              <a:spcPct val="90000"/>
            </a:lnSpc>
            <a:spcBef>
              <a:spcPct val="0"/>
            </a:spcBef>
            <a:spcAft>
              <a:spcPct val="15000"/>
            </a:spcAft>
            <a:buChar char="•"/>
          </a:pPr>
          <a:r>
            <a:rPr lang="en-IN" sz="1300" kern="1200" dirty="0">
              <a:solidFill>
                <a:schemeClr val="bg2"/>
              </a:solidFill>
              <a:latin typeface="IBM Plex Sans" panose="020B0503050203000203" pitchFamily="34" charset="0"/>
              <a:ea typeface="+mn-ea"/>
              <a:cs typeface="+mn-cs"/>
            </a:rPr>
            <a:t>Play it safe.</a:t>
          </a:r>
        </a:p>
      </dsp:txBody>
      <dsp:txXfrm>
        <a:off x="893340" y="2911"/>
        <a:ext cx="3087951" cy="1852770"/>
      </dsp:txXfrm>
    </dsp:sp>
    <dsp:sp modelId="{10BD8E9B-A201-4077-BF88-E0739EB792BE}">
      <dsp:nvSpPr>
        <dsp:cNvPr id="0" name=""/>
        <dsp:cNvSpPr/>
      </dsp:nvSpPr>
      <dsp:spPr>
        <a:xfrm>
          <a:off x="4290087" y="2911"/>
          <a:ext cx="3087951" cy="1852770"/>
        </a:xfrm>
        <a:prstGeom prst="rect">
          <a:avLst/>
        </a:prstGeom>
        <a:solidFill>
          <a:srgbClr val="0530AD"/>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ctr" defTabSz="755650">
            <a:lnSpc>
              <a:spcPct val="90000"/>
            </a:lnSpc>
            <a:spcBef>
              <a:spcPct val="0"/>
            </a:spcBef>
            <a:spcAft>
              <a:spcPct val="35000"/>
            </a:spcAft>
            <a:buNone/>
          </a:pPr>
          <a:r>
            <a:rPr lang="en-IN" sz="1700" b="1" kern="1200" dirty="0">
              <a:solidFill>
                <a:schemeClr val="bg2"/>
              </a:solidFill>
              <a:latin typeface="IBM Plex Sans" panose="020B0503050203000203" pitchFamily="34" charset="0"/>
              <a:ea typeface="+mn-ea"/>
              <a:cs typeface="+mn-cs"/>
            </a:rPr>
            <a:t>Team Structure</a:t>
          </a:r>
        </a:p>
        <a:p>
          <a:pPr marL="114300" lvl="1" indent="-114300" algn="l" defTabSz="577850">
            <a:lnSpc>
              <a:spcPct val="90000"/>
            </a:lnSpc>
            <a:spcBef>
              <a:spcPct val="0"/>
            </a:spcBef>
            <a:spcAft>
              <a:spcPct val="15000"/>
            </a:spcAft>
            <a:buNone/>
          </a:pPr>
          <a:r>
            <a:rPr lang="en-IN" sz="1300" kern="1200" dirty="0">
              <a:solidFill>
                <a:schemeClr val="bg2"/>
              </a:solidFill>
              <a:latin typeface="IBM Plex Sans" panose="020B0503050203000203" pitchFamily="34" charset="0"/>
              <a:ea typeface="+mn-ea"/>
              <a:cs typeface="+mn-cs"/>
            </a:rPr>
            <a:t>Splitting teams with support from</a:t>
          </a:r>
        </a:p>
        <a:p>
          <a:pPr marL="114300" lvl="1" indent="-114300" algn="l" defTabSz="577850">
            <a:lnSpc>
              <a:spcPct val="90000"/>
            </a:lnSpc>
            <a:spcBef>
              <a:spcPct val="0"/>
            </a:spcBef>
            <a:spcAft>
              <a:spcPct val="15000"/>
            </a:spcAft>
            <a:buNone/>
          </a:pPr>
          <a:r>
            <a:rPr lang="en-IN" sz="1300" kern="1200" dirty="0">
              <a:solidFill>
                <a:schemeClr val="bg2"/>
              </a:solidFill>
              <a:latin typeface="IBM Plex Sans" panose="020B0503050203000203" pitchFamily="34" charset="0"/>
              <a:ea typeface="+mn-ea"/>
              <a:cs typeface="+mn-cs"/>
            </a:rPr>
            <a:t>dedicated team is easier.</a:t>
          </a:r>
        </a:p>
      </dsp:txBody>
      <dsp:txXfrm>
        <a:off x="4290087" y="2911"/>
        <a:ext cx="3087951" cy="1852770"/>
      </dsp:txXfrm>
    </dsp:sp>
    <dsp:sp modelId="{C649FB73-FE9A-460D-9770-6749CA3CC993}">
      <dsp:nvSpPr>
        <dsp:cNvPr id="0" name=""/>
        <dsp:cNvSpPr/>
      </dsp:nvSpPr>
      <dsp:spPr>
        <a:xfrm>
          <a:off x="7686833" y="2911"/>
          <a:ext cx="3087951" cy="1852770"/>
        </a:xfrm>
        <a:prstGeom prst="rect">
          <a:avLst/>
        </a:prstGeom>
        <a:solidFill>
          <a:srgbClr val="0530AD"/>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ctr" defTabSz="755650">
            <a:lnSpc>
              <a:spcPct val="90000"/>
            </a:lnSpc>
            <a:spcBef>
              <a:spcPct val="0"/>
            </a:spcBef>
            <a:spcAft>
              <a:spcPct val="35000"/>
            </a:spcAft>
            <a:buNone/>
          </a:pPr>
          <a:r>
            <a:rPr lang="en-IN" sz="1700" b="1" kern="1200" dirty="0">
              <a:solidFill>
                <a:schemeClr val="bg2"/>
              </a:solidFill>
              <a:latin typeface="IBM Plex Sans" panose="020B0503050203000203" pitchFamily="34" charset="0"/>
              <a:ea typeface="+mn-ea"/>
              <a:cs typeface="+mn-cs"/>
            </a:rPr>
            <a:t>Fast Changing Services</a:t>
          </a:r>
        </a:p>
        <a:p>
          <a:pPr marL="114300" lvl="1" indent="-114300" algn="l" defTabSz="577850">
            <a:lnSpc>
              <a:spcPct val="90000"/>
            </a:lnSpc>
            <a:spcBef>
              <a:spcPct val="0"/>
            </a:spcBef>
            <a:spcAft>
              <a:spcPct val="15000"/>
            </a:spcAft>
            <a:buNone/>
          </a:pPr>
          <a:r>
            <a:rPr lang="en-IN" sz="1300" kern="1200" dirty="0">
              <a:solidFill>
                <a:schemeClr val="bg2"/>
              </a:solidFill>
              <a:latin typeface="IBM Plex Sans" panose="020B0503050203000203" pitchFamily="34" charset="0"/>
              <a:ea typeface="+mn-ea"/>
              <a:cs typeface="+mn-cs"/>
            </a:rPr>
            <a:t>Services that have large pace of change</a:t>
          </a:r>
        </a:p>
        <a:p>
          <a:pPr marL="114300" lvl="1" indent="-114300" algn="l" defTabSz="577850">
            <a:lnSpc>
              <a:spcPct val="90000"/>
            </a:lnSpc>
            <a:spcBef>
              <a:spcPct val="0"/>
            </a:spcBef>
            <a:spcAft>
              <a:spcPct val="15000"/>
            </a:spcAft>
            <a:buNone/>
          </a:pPr>
          <a:r>
            <a:rPr lang="en-IN" sz="1300" kern="1200" dirty="0">
              <a:solidFill>
                <a:schemeClr val="bg2"/>
              </a:solidFill>
              <a:latin typeface="IBM Plex Sans" panose="020B0503050203000203" pitchFamily="34" charset="0"/>
              <a:ea typeface="+mn-ea"/>
              <a:cs typeface="+mn-cs"/>
            </a:rPr>
            <a:t>should be split early to avoid piling up</a:t>
          </a:r>
        </a:p>
        <a:p>
          <a:pPr marL="114300" lvl="1" indent="-114300" algn="l" defTabSz="577850">
            <a:lnSpc>
              <a:spcPct val="90000"/>
            </a:lnSpc>
            <a:spcBef>
              <a:spcPct val="0"/>
            </a:spcBef>
            <a:spcAft>
              <a:spcPct val="15000"/>
            </a:spcAft>
            <a:buNone/>
          </a:pPr>
          <a:r>
            <a:rPr lang="en-IN" sz="1300" kern="1200" dirty="0">
              <a:solidFill>
                <a:schemeClr val="bg2"/>
              </a:solidFill>
              <a:latin typeface="IBM Plex Sans" panose="020B0503050203000203" pitchFamily="34" charset="0"/>
              <a:ea typeface="+mn-ea"/>
              <a:cs typeface="+mn-cs"/>
            </a:rPr>
            <a:t>changes for a complex migration later.</a:t>
          </a:r>
        </a:p>
      </dsp:txBody>
      <dsp:txXfrm>
        <a:off x="7686833" y="2911"/>
        <a:ext cx="3087951" cy="1852770"/>
      </dsp:txXfrm>
    </dsp:sp>
    <dsp:sp modelId="{8E2519E8-55FE-4C90-8514-81DB8BFBCCA2}">
      <dsp:nvSpPr>
        <dsp:cNvPr id="0" name=""/>
        <dsp:cNvSpPr/>
      </dsp:nvSpPr>
      <dsp:spPr>
        <a:xfrm>
          <a:off x="893340" y="2164477"/>
          <a:ext cx="3087951" cy="1852770"/>
        </a:xfrm>
        <a:prstGeom prst="rect">
          <a:avLst/>
        </a:prstGeom>
        <a:solidFill>
          <a:srgbClr val="0530AD"/>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ctr" defTabSz="755650">
            <a:lnSpc>
              <a:spcPct val="90000"/>
            </a:lnSpc>
            <a:spcBef>
              <a:spcPct val="0"/>
            </a:spcBef>
            <a:spcAft>
              <a:spcPct val="35000"/>
            </a:spcAft>
            <a:buNone/>
          </a:pPr>
          <a:r>
            <a:rPr lang="en-IN" sz="1700" b="1" kern="1200" dirty="0">
              <a:solidFill>
                <a:schemeClr val="bg2"/>
              </a:solidFill>
              <a:latin typeface="IBM Plex Sans" panose="020B0503050203000203" pitchFamily="34" charset="0"/>
              <a:ea typeface="+mn-ea"/>
              <a:cs typeface="+mn-cs"/>
            </a:rPr>
            <a:t>Technical Debt</a:t>
          </a:r>
        </a:p>
        <a:p>
          <a:pPr marL="114300" lvl="1" indent="-114300" algn="l" defTabSz="577850">
            <a:lnSpc>
              <a:spcPct val="90000"/>
            </a:lnSpc>
            <a:spcBef>
              <a:spcPct val="0"/>
            </a:spcBef>
            <a:spcAft>
              <a:spcPct val="15000"/>
            </a:spcAft>
            <a:buNone/>
          </a:pPr>
          <a:r>
            <a:rPr lang="en-IN" sz="1300" kern="1200" dirty="0">
              <a:solidFill>
                <a:schemeClr val="bg2"/>
              </a:solidFill>
              <a:latin typeface="IBM Plex Sans" panose="020B0503050203000203" pitchFamily="34" charset="0"/>
              <a:ea typeface="+mn-ea"/>
              <a:cs typeface="+mn-cs"/>
            </a:rPr>
            <a:t>Services with least technical debt are</a:t>
          </a:r>
        </a:p>
        <a:p>
          <a:pPr marL="114300" lvl="1" indent="-114300" algn="l" defTabSz="577850">
            <a:lnSpc>
              <a:spcPct val="90000"/>
            </a:lnSpc>
            <a:spcBef>
              <a:spcPct val="0"/>
            </a:spcBef>
            <a:spcAft>
              <a:spcPct val="15000"/>
            </a:spcAft>
            <a:buNone/>
          </a:pPr>
          <a:r>
            <a:rPr lang="en-IN" sz="1300" kern="1200" dirty="0">
              <a:solidFill>
                <a:schemeClr val="bg2"/>
              </a:solidFill>
              <a:latin typeface="IBM Plex Sans" panose="020B0503050203000203" pitchFamily="34" charset="0"/>
              <a:ea typeface="+mn-ea"/>
              <a:cs typeface="+mn-cs"/>
            </a:rPr>
            <a:t>good candidates since they don’t bring</a:t>
          </a:r>
        </a:p>
        <a:p>
          <a:pPr marL="114300" lvl="1" indent="-114300" algn="l" defTabSz="577850">
            <a:lnSpc>
              <a:spcPct val="90000"/>
            </a:lnSpc>
            <a:spcBef>
              <a:spcPct val="0"/>
            </a:spcBef>
            <a:spcAft>
              <a:spcPct val="15000"/>
            </a:spcAft>
            <a:buNone/>
          </a:pPr>
          <a:r>
            <a:rPr lang="en-IN" sz="1300" kern="1200" dirty="0">
              <a:solidFill>
                <a:schemeClr val="bg2"/>
              </a:solidFill>
              <a:latin typeface="IBM Plex Sans" panose="020B0503050203000203" pitchFamily="34" charset="0"/>
              <a:ea typeface="+mn-ea"/>
              <a:cs typeface="+mn-cs"/>
            </a:rPr>
            <a:t>the debt to Microservices as well.</a:t>
          </a:r>
        </a:p>
      </dsp:txBody>
      <dsp:txXfrm>
        <a:off x="893340" y="2164477"/>
        <a:ext cx="3087951" cy="1852770"/>
      </dsp:txXfrm>
    </dsp:sp>
    <dsp:sp modelId="{98443330-ECB4-4246-99F5-979F0CA8D091}">
      <dsp:nvSpPr>
        <dsp:cNvPr id="0" name=""/>
        <dsp:cNvSpPr/>
      </dsp:nvSpPr>
      <dsp:spPr>
        <a:xfrm>
          <a:off x="4290087" y="2164477"/>
          <a:ext cx="3087951" cy="1852770"/>
        </a:xfrm>
        <a:prstGeom prst="rect">
          <a:avLst/>
        </a:prstGeom>
        <a:solidFill>
          <a:srgbClr val="0530AD"/>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ctr" defTabSz="755650">
            <a:lnSpc>
              <a:spcPct val="90000"/>
            </a:lnSpc>
            <a:spcBef>
              <a:spcPct val="0"/>
            </a:spcBef>
            <a:spcAft>
              <a:spcPct val="35000"/>
            </a:spcAft>
            <a:buNone/>
          </a:pPr>
          <a:r>
            <a:rPr lang="en-IN" sz="1700" b="1" kern="1200" dirty="0">
              <a:solidFill>
                <a:schemeClr val="bg2"/>
              </a:solidFill>
              <a:latin typeface="IBM Plex Sans" panose="020B0503050203000203" pitchFamily="34" charset="0"/>
              <a:ea typeface="+mn-ea"/>
              <a:cs typeface="+mn-cs"/>
            </a:rPr>
            <a:t>Test Coverage</a:t>
          </a:r>
        </a:p>
        <a:p>
          <a:pPr marL="114300" lvl="1" indent="-114300" algn="l" defTabSz="577850">
            <a:lnSpc>
              <a:spcPct val="90000"/>
            </a:lnSpc>
            <a:spcBef>
              <a:spcPct val="0"/>
            </a:spcBef>
            <a:spcAft>
              <a:spcPct val="15000"/>
            </a:spcAft>
            <a:buNone/>
          </a:pPr>
          <a:r>
            <a:rPr lang="en-IN" sz="1300" kern="1200" dirty="0">
              <a:solidFill>
                <a:schemeClr val="bg2"/>
              </a:solidFill>
              <a:latin typeface="IBM Plex Sans" panose="020B0503050203000203" pitchFamily="34" charset="0"/>
              <a:ea typeface="+mn-ea"/>
              <a:cs typeface="+mn-cs"/>
            </a:rPr>
            <a:t>Services with good test coverage</a:t>
          </a:r>
        </a:p>
        <a:p>
          <a:pPr marL="114300" lvl="1" indent="-114300" algn="l" defTabSz="577850">
            <a:lnSpc>
              <a:spcPct val="90000"/>
            </a:lnSpc>
            <a:spcBef>
              <a:spcPct val="0"/>
            </a:spcBef>
            <a:spcAft>
              <a:spcPct val="15000"/>
            </a:spcAft>
            <a:buNone/>
          </a:pPr>
          <a:r>
            <a:rPr lang="en-IN" sz="1300" kern="1200" dirty="0">
              <a:solidFill>
                <a:schemeClr val="bg2"/>
              </a:solidFill>
              <a:latin typeface="IBM Plex Sans" panose="020B0503050203000203" pitchFamily="34" charset="0"/>
              <a:ea typeface="+mn-ea"/>
              <a:cs typeface="+mn-cs"/>
            </a:rPr>
            <a:t>(preferably automated) would provide</a:t>
          </a:r>
        </a:p>
        <a:p>
          <a:pPr marL="114300" lvl="1" indent="-114300" algn="l" defTabSz="577850">
            <a:lnSpc>
              <a:spcPct val="90000"/>
            </a:lnSpc>
            <a:spcBef>
              <a:spcPct val="0"/>
            </a:spcBef>
            <a:spcAft>
              <a:spcPct val="15000"/>
            </a:spcAft>
            <a:buNone/>
          </a:pPr>
          <a:r>
            <a:rPr lang="en-IN" sz="1300" kern="1200" dirty="0">
              <a:solidFill>
                <a:schemeClr val="bg2"/>
              </a:solidFill>
              <a:latin typeface="IBM Plex Sans" panose="020B0503050203000203" pitchFamily="34" charset="0"/>
              <a:ea typeface="+mn-ea"/>
              <a:cs typeface="+mn-cs"/>
            </a:rPr>
            <a:t>more confidence during migration.</a:t>
          </a:r>
        </a:p>
      </dsp:txBody>
      <dsp:txXfrm>
        <a:off x="4290087" y="2164477"/>
        <a:ext cx="3087951" cy="1852770"/>
      </dsp:txXfrm>
    </dsp:sp>
    <dsp:sp modelId="{935D2B3E-0756-4318-9B0D-7C7B3F2FA9C7}">
      <dsp:nvSpPr>
        <dsp:cNvPr id="0" name=""/>
        <dsp:cNvSpPr/>
      </dsp:nvSpPr>
      <dsp:spPr>
        <a:xfrm>
          <a:off x="7686833" y="2164477"/>
          <a:ext cx="3087951" cy="1852770"/>
        </a:xfrm>
        <a:prstGeom prst="rect">
          <a:avLst/>
        </a:prstGeom>
        <a:solidFill>
          <a:srgbClr val="0530AD"/>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ctr" defTabSz="755650">
            <a:lnSpc>
              <a:spcPct val="90000"/>
            </a:lnSpc>
            <a:spcBef>
              <a:spcPct val="0"/>
            </a:spcBef>
            <a:spcAft>
              <a:spcPct val="35000"/>
            </a:spcAft>
            <a:buNone/>
          </a:pPr>
          <a:r>
            <a:rPr lang="en-IN" sz="1700" b="1" kern="1200" dirty="0">
              <a:solidFill>
                <a:schemeClr val="bg2"/>
              </a:solidFill>
              <a:latin typeface="IBM Plex Sans" panose="020B0503050203000203" pitchFamily="34" charset="0"/>
              <a:ea typeface="+mn-ea"/>
              <a:cs typeface="+mn-cs"/>
            </a:rPr>
            <a:t>Services with Major Business Value</a:t>
          </a:r>
        </a:p>
        <a:p>
          <a:pPr marL="114300" lvl="1" indent="-114300" algn="l" defTabSz="577850">
            <a:lnSpc>
              <a:spcPct val="90000"/>
            </a:lnSpc>
            <a:spcBef>
              <a:spcPct val="0"/>
            </a:spcBef>
            <a:spcAft>
              <a:spcPct val="15000"/>
            </a:spcAft>
            <a:buNone/>
          </a:pPr>
          <a:r>
            <a:rPr lang="en-IN" sz="1300" kern="1200" dirty="0">
              <a:solidFill>
                <a:schemeClr val="bg2"/>
              </a:solidFill>
              <a:latin typeface="IBM Plex Sans" panose="020B0503050203000203" pitchFamily="34" charset="0"/>
              <a:ea typeface="+mn-ea"/>
              <a:cs typeface="+mn-cs"/>
            </a:rPr>
            <a:t>Services that form the core focus of</a:t>
          </a:r>
        </a:p>
        <a:p>
          <a:pPr marL="114300" lvl="1" indent="-114300" algn="l" defTabSz="577850">
            <a:lnSpc>
              <a:spcPct val="90000"/>
            </a:lnSpc>
            <a:spcBef>
              <a:spcPct val="0"/>
            </a:spcBef>
            <a:spcAft>
              <a:spcPct val="15000"/>
            </a:spcAft>
            <a:buNone/>
          </a:pPr>
          <a:r>
            <a:rPr lang="en-IN" sz="1300" kern="1200" dirty="0">
              <a:solidFill>
                <a:schemeClr val="bg2"/>
              </a:solidFill>
              <a:latin typeface="IBM Plex Sans" panose="020B0503050203000203" pitchFamily="34" charset="0"/>
              <a:ea typeface="+mn-ea"/>
              <a:cs typeface="+mn-cs"/>
            </a:rPr>
            <a:t>business (read money), should be</a:t>
          </a:r>
        </a:p>
        <a:p>
          <a:pPr marL="114300" lvl="1" indent="-114300" algn="l" defTabSz="577850">
            <a:lnSpc>
              <a:spcPct val="90000"/>
            </a:lnSpc>
            <a:spcBef>
              <a:spcPct val="0"/>
            </a:spcBef>
            <a:spcAft>
              <a:spcPct val="15000"/>
            </a:spcAft>
            <a:buNone/>
          </a:pPr>
          <a:r>
            <a:rPr lang="en-IN" sz="1300" kern="1200" dirty="0">
              <a:solidFill>
                <a:schemeClr val="bg2"/>
              </a:solidFill>
              <a:latin typeface="IBM Plex Sans" panose="020B0503050203000203" pitchFamily="34" charset="0"/>
              <a:ea typeface="+mn-ea"/>
              <a:cs typeface="+mn-cs"/>
            </a:rPr>
            <a:t>enabled for isolated deployment, </a:t>
          </a:r>
        </a:p>
        <a:p>
          <a:pPr marL="114300" lvl="1" indent="-114300" algn="l" defTabSz="577850">
            <a:lnSpc>
              <a:spcPct val="90000"/>
            </a:lnSpc>
            <a:spcBef>
              <a:spcPct val="0"/>
            </a:spcBef>
            <a:spcAft>
              <a:spcPct val="15000"/>
            </a:spcAft>
            <a:buNone/>
          </a:pPr>
          <a:r>
            <a:rPr lang="en-IN" sz="1300" kern="1200" dirty="0">
              <a:solidFill>
                <a:schemeClr val="bg2"/>
              </a:solidFill>
              <a:latin typeface="IBM Plex Sans" panose="020B0503050203000203" pitchFamily="34" charset="0"/>
              <a:ea typeface="+mn-ea"/>
              <a:cs typeface="+mn-cs"/>
            </a:rPr>
            <a:t>Release, and scalability.</a:t>
          </a:r>
        </a:p>
      </dsp:txBody>
      <dsp:txXfrm>
        <a:off x="7686833" y="2164477"/>
        <a:ext cx="3087951" cy="1852770"/>
      </dsp:txXfrm>
    </dsp:sp>
    <dsp:sp modelId="{48986847-F9EF-4E8D-8BCD-152829D116E5}">
      <dsp:nvSpPr>
        <dsp:cNvPr id="0" name=""/>
        <dsp:cNvSpPr/>
      </dsp:nvSpPr>
      <dsp:spPr>
        <a:xfrm>
          <a:off x="2591714" y="4326043"/>
          <a:ext cx="3087951" cy="1852770"/>
        </a:xfrm>
        <a:prstGeom prst="rect">
          <a:avLst/>
        </a:prstGeom>
        <a:solidFill>
          <a:srgbClr val="0530AD"/>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ctr" defTabSz="755650">
            <a:lnSpc>
              <a:spcPct val="90000"/>
            </a:lnSpc>
            <a:spcBef>
              <a:spcPct val="0"/>
            </a:spcBef>
            <a:spcAft>
              <a:spcPct val="35000"/>
            </a:spcAft>
            <a:buNone/>
          </a:pPr>
          <a:r>
            <a:rPr lang="en-IN" sz="1700" b="1" kern="1200" dirty="0">
              <a:solidFill>
                <a:schemeClr val="bg2"/>
              </a:solidFill>
              <a:latin typeface="IBM Plex Sans" panose="020B0503050203000203" pitchFamily="34" charset="0"/>
              <a:ea typeface="+mn-ea"/>
              <a:cs typeface="+mn-cs"/>
            </a:rPr>
            <a:t>Database</a:t>
          </a:r>
        </a:p>
        <a:p>
          <a:pPr marL="114300" lvl="1" indent="-114300" algn="l" defTabSz="577850">
            <a:lnSpc>
              <a:spcPct val="90000"/>
            </a:lnSpc>
            <a:spcBef>
              <a:spcPct val="0"/>
            </a:spcBef>
            <a:spcAft>
              <a:spcPct val="15000"/>
            </a:spcAft>
            <a:buChar char="•"/>
          </a:pPr>
          <a:r>
            <a:rPr lang="en-IN" sz="1300" kern="1200" dirty="0">
              <a:solidFill>
                <a:schemeClr val="bg2"/>
              </a:solidFill>
              <a:latin typeface="IBM Plex Sans" panose="020B0503050203000203" pitchFamily="34" charset="0"/>
              <a:ea typeface="+mn-ea"/>
              <a:cs typeface="+mn-cs"/>
            </a:rPr>
            <a:t>This is the most complex dependency to solve.</a:t>
          </a:r>
        </a:p>
        <a:p>
          <a:pPr marL="114300" lvl="1" indent="-114300" algn="l" defTabSz="577850">
            <a:lnSpc>
              <a:spcPct val="90000"/>
            </a:lnSpc>
            <a:spcBef>
              <a:spcPct val="0"/>
            </a:spcBef>
            <a:spcAft>
              <a:spcPct val="15000"/>
            </a:spcAft>
            <a:buChar char="•"/>
          </a:pPr>
          <a:r>
            <a:rPr lang="en-IN" sz="1300" kern="1200" dirty="0">
              <a:solidFill>
                <a:schemeClr val="bg2"/>
              </a:solidFill>
              <a:latin typeface="IBM Plex Sans" panose="020B0503050203000203" pitchFamily="34" charset="0"/>
              <a:ea typeface="+mn-ea"/>
              <a:cs typeface="+mn-cs"/>
            </a:rPr>
            <a:t>Services that would mean clean separation of database are golden and should be found early.</a:t>
          </a:r>
        </a:p>
      </dsp:txBody>
      <dsp:txXfrm>
        <a:off x="2591714" y="4326043"/>
        <a:ext cx="3087951" cy="1852770"/>
      </dsp:txXfrm>
    </dsp:sp>
    <dsp:sp modelId="{C4A89030-12DC-4325-A0AD-A92671108029}">
      <dsp:nvSpPr>
        <dsp:cNvPr id="0" name=""/>
        <dsp:cNvSpPr/>
      </dsp:nvSpPr>
      <dsp:spPr>
        <a:xfrm>
          <a:off x="5988460" y="4326043"/>
          <a:ext cx="3087951" cy="1852770"/>
        </a:xfrm>
        <a:prstGeom prst="rect">
          <a:avLst/>
        </a:prstGeom>
        <a:solidFill>
          <a:srgbClr val="0530AD"/>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ctr" defTabSz="755650">
            <a:lnSpc>
              <a:spcPct val="90000"/>
            </a:lnSpc>
            <a:spcBef>
              <a:spcPct val="0"/>
            </a:spcBef>
            <a:spcAft>
              <a:spcPct val="35000"/>
            </a:spcAft>
            <a:buNone/>
          </a:pPr>
          <a:r>
            <a:rPr lang="en-IN" sz="1700" b="1" kern="1200" dirty="0">
              <a:solidFill>
                <a:schemeClr val="bg2"/>
              </a:solidFill>
              <a:latin typeface="IBM Plex Sans" panose="020B0503050203000203" pitchFamily="34" charset="0"/>
              <a:ea typeface="+mn-ea"/>
              <a:cs typeface="+mn-cs"/>
            </a:rPr>
            <a:t>Other Factors</a:t>
          </a:r>
        </a:p>
        <a:p>
          <a:pPr marL="114300" lvl="1" indent="-114300" algn="l" defTabSz="577850">
            <a:lnSpc>
              <a:spcPct val="90000"/>
            </a:lnSpc>
            <a:spcBef>
              <a:spcPct val="0"/>
            </a:spcBef>
            <a:spcAft>
              <a:spcPct val="15000"/>
            </a:spcAft>
            <a:buChar char="•"/>
          </a:pPr>
          <a:r>
            <a:rPr lang="en-IN" sz="1300" kern="1200" dirty="0">
              <a:solidFill>
                <a:schemeClr val="bg2"/>
              </a:solidFill>
              <a:latin typeface="IBM Plex Sans" panose="020B0503050203000203" pitchFamily="34" charset="0"/>
              <a:ea typeface="+mn-ea"/>
              <a:cs typeface="+mn-cs"/>
            </a:rPr>
            <a:t>Data Security (GDPR, HIPPA, and so on)</a:t>
          </a:r>
        </a:p>
        <a:p>
          <a:pPr marL="114300" lvl="1" indent="-114300" algn="l" defTabSz="577850">
            <a:lnSpc>
              <a:spcPct val="90000"/>
            </a:lnSpc>
            <a:spcBef>
              <a:spcPct val="0"/>
            </a:spcBef>
            <a:spcAft>
              <a:spcPct val="15000"/>
            </a:spcAft>
            <a:buChar char="•"/>
          </a:pPr>
          <a:r>
            <a:rPr lang="en-IN" sz="1300" kern="1200" dirty="0">
              <a:solidFill>
                <a:schemeClr val="bg2"/>
              </a:solidFill>
              <a:latin typeface="IBM Plex Sans" panose="020B0503050203000203" pitchFamily="34" charset="0"/>
              <a:ea typeface="+mn-ea"/>
              <a:cs typeface="+mn-cs"/>
            </a:rPr>
            <a:t>Monitoring and observability need</a:t>
          </a:r>
        </a:p>
        <a:p>
          <a:pPr marL="114300" lvl="1" indent="-114300" algn="l" defTabSz="577850">
            <a:lnSpc>
              <a:spcPct val="90000"/>
            </a:lnSpc>
            <a:spcBef>
              <a:spcPct val="0"/>
            </a:spcBef>
            <a:spcAft>
              <a:spcPct val="15000"/>
            </a:spcAft>
            <a:buChar char="•"/>
          </a:pPr>
          <a:r>
            <a:rPr lang="en-IN" sz="1300" kern="1200" dirty="0">
              <a:solidFill>
                <a:schemeClr val="bg2"/>
              </a:solidFill>
              <a:latin typeface="IBM Plex Sans" panose="020B0503050203000203" pitchFamily="34" charset="0"/>
              <a:ea typeface="+mn-ea"/>
              <a:cs typeface="+mn-cs"/>
            </a:rPr>
            <a:t>Canary type requirement</a:t>
          </a:r>
        </a:p>
      </dsp:txBody>
      <dsp:txXfrm>
        <a:off x="5988460" y="4326043"/>
        <a:ext cx="3087951" cy="18527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7C4C2D-C53C-48B9-88C0-9DF5EF196E30}">
      <dsp:nvSpPr>
        <dsp:cNvPr id="0" name=""/>
        <dsp:cNvSpPr/>
      </dsp:nvSpPr>
      <dsp:spPr>
        <a:xfrm>
          <a:off x="3871" y="323701"/>
          <a:ext cx="3071008" cy="1842605"/>
        </a:xfrm>
        <a:prstGeom prst="rect">
          <a:avLst/>
        </a:prstGeom>
        <a:solidFill>
          <a:srgbClr val="0530AD"/>
        </a:solidFill>
        <a:ln w="12700" cap="flat" cmpd="sng" algn="ctr">
          <a:solidFill>
            <a:srgbClr val="0530AD"/>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solidFill>
                <a:sysClr val="window" lastClr="FFFFFF"/>
              </a:solidFill>
              <a:latin typeface="IBM Plex Sans" panose="020B0503050203000203" pitchFamily="34" charset="0"/>
              <a:ea typeface="+mn-ea"/>
              <a:cs typeface="+mn-cs"/>
            </a:rPr>
            <a:t>The journey for a monolith to Microservices doesn’t usually go via rewriting the monolith into Microservices from scratch.</a:t>
          </a:r>
        </a:p>
      </dsp:txBody>
      <dsp:txXfrm>
        <a:off x="3871" y="323701"/>
        <a:ext cx="3071008" cy="1842605"/>
      </dsp:txXfrm>
    </dsp:sp>
    <dsp:sp modelId="{0D6623E9-5E3C-433C-AC83-8A01E2522853}">
      <dsp:nvSpPr>
        <dsp:cNvPr id="0" name=""/>
        <dsp:cNvSpPr/>
      </dsp:nvSpPr>
      <dsp:spPr>
        <a:xfrm>
          <a:off x="3381980" y="323701"/>
          <a:ext cx="3071008" cy="1842605"/>
        </a:xfrm>
        <a:prstGeom prst="rect">
          <a:avLst/>
        </a:prstGeom>
        <a:solidFill>
          <a:srgbClr val="0530AD"/>
        </a:solidFill>
        <a:ln w="12700" cap="flat" cmpd="sng" algn="ctr">
          <a:solidFill>
            <a:srgbClr val="0530AD"/>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500" kern="1200" dirty="0">
              <a:solidFill>
                <a:sysClr val="window" lastClr="FFFFFF"/>
              </a:solidFill>
              <a:latin typeface="IBM Plex Sans" panose="020B0503050203000203" pitchFamily="34" charset="0"/>
              <a:ea typeface="+mn-ea"/>
              <a:cs typeface="+mn-cs"/>
            </a:rPr>
            <a:t>The complexity of the monolith would mean that transformation would take time. But the business change continue during this period as well. So, it is a bit of a moving target.</a:t>
          </a:r>
        </a:p>
      </dsp:txBody>
      <dsp:txXfrm>
        <a:off x="3381980" y="323701"/>
        <a:ext cx="3071008" cy="1842605"/>
      </dsp:txXfrm>
    </dsp:sp>
    <dsp:sp modelId="{13B92D8B-4C8E-49DC-976A-CEA68441685D}">
      <dsp:nvSpPr>
        <dsp:cNvPr id="0" name=""/>
        <dsp:cNvSpPr/>
      </dsp:nvSpPr>
      <dsp:spPr>
        <a:xfrm>
          <a:off x="6760090" y="323701"/>
          <a:ext cx="3071008" cy="1842605"/>
        </a:xfrm>
        <a:prstGeom prst="rect">
          <a:avLst/>
        </a:prstGeom>
        <a:solidFill>
          <a:srgbClr val="0530AD"/>
        </a:solidFill>
        <a:ln w="12700" cap="flat" cmpd="sng" algn="ctr">
          <a:solidFill>
            <a:srgbClr val="0530AD"/>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500" kern="1200" dirty="0">
              <a:solidFill>
                <a:sysClr val="window" lastClr="FFFFFF"/>
              </a:solidFill>
              <a:latin typeface="IBM Plex Sans" panose="020B0503050203000203" pitchFamily="34" charset="0"/>
              <a:ea typeface="+mn-ea"/>
              <a:cs typeface="+mn-cs"/>
            </a:rPr>
            <a:t>Here is the problem!</a:t>
          </a:r>
          <a:br>
            <a:rPr lang="en-IN" sz="1500" kern="1200" dirty="0">
              <a:solidFill>
                <a:sysClr val="window" lastClr="FFFFFF"/>
              </a:solidFill>
              <a:latin typeface="IBM Plex Sans" panose="020B0503050203000203" pitchFamily="34" charset="0"/>
              <a:ea typeface="+mn-ea"/>
              <a:cs typeface="+mn-cs"/>
            </a:rPr>
          </a:br>
          <a:r>
            <a:rPr lang="en-IN" sz="1500" kern="1200" dirty="0">
              <a:solidFill>
                <a:sysClr val="window" lastClr="FFFFFF"/>
              </a:solidFill>
              <a:latin typeface="IBM Plex Sans" panose="020B0503050203000203" pitchFamily="34" charset="0"/>
              <a:ea typeface="+mn-ea"/>
              <a:cs typeface="+mn-cs"/>
            </a:rPr>
            <a:t>How does an organization embark on Microservices journey with speed while not loosing on the most important things for business? </a:t>
          </a:r>
          <a:br>
            <a:rPr lang="en-IN" sz="1500" kern="1200" dirty="0">
              <a:solidFill>
                <a:sysClr val="window" lastClr="FFFFFF"/>
              </a:solidFill>
              <a:latin typeface="IBM Plex Sans" panose="020B0503050203000203" pitchFamily="34" charset="0"/>
              <a:ea typeface="+mn-ea"/>
              <a:cs typeface="+mn-cs"/>
            </a:rPr>
          </a:br>
          <a:r>
            <a:rPr lang="en-IN" sz="1500" kern="1200" dirty="0">
              <a:solidFill>
                <a:sysClr val="window" lastClr="FFFFFF"/>
              </a:solidFill>
              <a:latin typeface="IBM Plex Sans" panose="020B0503050203000203" pitchFamily="34" charset="0"/>
              <a:ea typeface="+mn-ea"/>
              <a:cs typeface="+mn-cs"/>
            </a:rPr>
            <a:t>That is, to deliver value to its client.</a:t>
          </a:r>
        </a:p>
      </dsp:txBody>
      <dsp:txXfrm>
        <a:off x="6760090" y="323701"/>
        <a:ext cx="3071008" cy="1842605"/>
      </dsp:txXfrm>
    </dsp:sp>
    <dsp:sp modelId="{92F24176-33D1-4A1F-96C2-048598FE343D}">
      <dsp:nvSpPr>
        <dsp:cNvPr id="0" name=""/>
        <dsp:cNvSpPr/>
      </dsp:nvSpPr>
      <dsp:spPr>
        <a:xfrm>
          <a:off x="10138200" y="323701"/>
          <a:ext cx="3071008" cy="1842605"/>
        </a:xfrm>
        <a:prstGeom prst="rect">
          <a:avLst/>
        </a:prstGeom>
        <a:solidFill>
          <a:srgbClr val="0530AD"/>
        </a:solidFill>
        <a:ln w="12700" cap="flat" cmpd="sng" algn="ctr">
          <a:solidFill>
            <a:srgbClr val="0530AD"/>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500" kern="1200" dirty="0">
              <a:solidFill>
                <a:sysClr val="window" lastClr="FFFFFF"/>
              </a:solidFill>
              <a:latin typeface="IBM Plex Sans" panose="020B0503050203000203" pitchFamily="34" charset="0"/>
              <a:ea typeface="+mn-ea"/>
              <a:cs typeface="+mn-cs"/>
            </a:rPr>
            <a:t>The world doesn’t stop while the migration for monolith to Microservices happens.</a:t>
          </a:r>
        </a:p>
      </dsp:txBody>
      <dsp:txXfrm>
        <a:off x="10138200" y="323701"/>
        <a:ext cx="3071008" cy="1842605"/>
      </dsp:txXfrm>
    </dsp:sp>
    <dsp:sp modelId="{D3D507A4-EB21-441E-9FE5-22678638D82F}">
      <dsp:nvSpPr>
        <dsp:cNvPr id="0" name=""/>
        <dsp:cNvSpPr/>
      </dsp:nvSpPr>
      <dsp:spPr>
        <a:xfrm>
          <a:off x="3871" y="2473407"/>
          <a:ext cx="3071008" cy="1842605"/>
        </a:xfrm>
        <a:prstGeom prst="rect">
          <a:avLst/>
        </a:prstGeom>
        <a:solidFill>
          <a:srgbClr val="E2EDFF"/>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solidFill>
                <a:schemeClr val="tx1"/>
              </a:solidFill>
              <a:latin typeface="IBM Plex Sans" panose="020B0503050203000203" pitchFamily="34" charset="0"/>
              <a:ea typeface="+mn-ea"/>
              <a:cs typeface="+mn-cs"/>
            </a:rPr>
            <a:t>Strangler pattern helps manage this journey by allowing for journey to be tackled via small amount of service at a time.</a:t>
          </a:r>
        </a:p>
      </dsp:txBody>
      <dsp:txXfrm>
        <a:off x="3871" y="2473407"/>
        <a:ext cx="3071008" cy="1842605"/>
      </dsp:txXfrm>
    </dsp:sp>
    <dsp:sp modelId="{40BC9297-A6FD-4A83-BBE5-22B028CD67AE}">
      <dsp:nvSpPr>
        <dsp:cNvPr id="0" name=""/>
        <dsp:cNvSpPr/>
      </dsp:nvSpPr>
      <dsp:spPr>
        <a:xfrm>
          <a:off x="3381980" y="2473407"/>
          <a:ext cx="3071008" cy="1842605"/>
        </a:xfrm>
        <a:prstGeom prst="rect">
          <a:avLst/>
        </a:prstGeom>
        <a:solidFill>
          <a:srgbClr val="E2EDFF"/>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500" kern="1200" dirty="0">
              <a:solidFill>
                <a:srgbClr val="000000"/>
              </a:solidFill>
              <a:latin typeface="IBM Plex Sans" panose="020B0503050203000203" pitchFamily="34" charset="0"/>
              <a:ea typeface="+mn-ea"/>
              <a:cs typeface="+mn-cs"/>
            </a:rPr>
            <a:t>Strangler pattern provides a balance between transformation and change management.</a:t>
          </a:r>
        </a:p>
      </dsp:txBody>
      <dsp:txXfrm>
        <a:off x="3381980" y="2473407"/>
        <a:ext cx="3071008" cy="1842605"/>
      </dsp:txXfrm>
    </dsp:sp>
    <dsp:sp modelId="{2625ECC5-1B89-4457-AAA4-791F4D634CE4}">
      <dsp:nvSpPr>
        <dsp:cNvPr id="0" name=""/>
        <dsp:cNvSpPr/>
      </dsp:nvSpPr>
      <dsp:spPr>
        <a:xfrm>
          <a:off x="6760090" y="2473407"/>
          <a:ext cx="3071008" cy="1842605"/>
        </a:xfrm>
        <a:prstGeom prst="rect">
          <a:avLst/>
        </a:prstGeom>
        <a:solidFill>
          <a:srgbClr val="0530AD"/>
        </a:solidFill>
        <a:ln w="12700" cap="flat" cmpd="sng" algn="ctr">
          <a:solidFill>
            <a:srgbClr val="0530AD"/>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500" kern="1200" dirty="0">
              <a:solidFill>
                <a:sysClr val="window" lastClr="FFFFFF"/>
              </a:solidFill>
              <a:latin typeface="IBM Plex Sans" panose="020B0503050203000203" pitchFamily="34" charset="0"/>
              <a:ea typeface="+mn-ea"/>
              <a:cs typeface="+mn-cs"/>
            </a:rPr>
            <a:t>Using the criteria mentioned already, the business needs to come up with the ranked candidate services for migration. While one service is picked up for analysis and re-architecture, rest of the monolith continues to operate. </a:t>
          </a:r>
        </a:p>
      </dsp:txBody>
      <dsp:txXfrm>
        <a:off x="6760090" y="2473407"/>
        <a:ext cx="3071008" cy="1842605"/>
      </dsp:txXfrm>
    </dsp:sp>
    <dsp:sp modelId="{F994BD75-0D9A-4663-9CC8-D3D80FA9AAB6}">
      <dsp:nvSpPr>
        <dsp:cNvPr id="0" name=""/>
        <dsp:cNvSpPr/>
      </dsp:nvSpPr>
      <dsp:spPr>
        <a:xfrm>
          <a:off x="10138200" y="2473407"/>
          <a:ext cx="3071008" cy="1842605"/>
        </a:xfrm>
        <a:prstGeom prst="rect">
          <a:avLst/>
        </a:prstGeom>
        <a:solidFill>
          <a:srgbClr val="0530AD"/>
        </a:solidFill>
        <a:ln w="12700" cap="flat" cmpd="sng" algn="ctr">
          <a:solidFill>
            <a:srgbClr val="0530AD"/>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500" kern="1200" dirty="0">
              <a:solidFill>
                <a:sysClr val="window" lastClr="FFFFFF"/>
              </a:solidFill>
              <a:latin typeface="IBM Plex Sans" panose="020B0503050203000203" pitchFamily="34" charset="0"/>
              <a:ea typeface="+mn-ea"/>
              <a:cs typeface="+mn-cs"/>
            </a:rPr>
            <a:t>When part of system is delivered as a Microservice, it co-exists with the rest of monolith. The old monolithic service is thus “STRANGLED”.</a:t>
          </a:r>
        </a:p>
      </dsp:txBody>
      <dsp:txXfrm>
        <a:off x="10138200" y="2473407"/>
        <a:ext cx="3071008" cy="1842605"/>
      </dsp:txXfrm>
    </dsp:sp>
    <dsp:sp modelId="{9DEE3D71-3D25-42C7-A490-4249ED7F1C81}">
      <dsp:nvSpPr>
        <dsp:cNvPr id="0" name=""/>
        <dsp:cNvSpPr/>
      </dsp:nvSpPr>
      <dsp:spPr>
        <a:xfrm>
          <a:off x="1215691" y="4623113"/>
          <a:ext cx="3071008" cy="1842605"/>
        </a:xfrm>
        <a:prstGeom prst="rect">
          <a:avLst/>
        </a:prstGeom>
        <a:solidFill>
          <a:srgbClr val="0530AD"/>
        </a:solidFill>
        <a:ln w="12700" cap="flat" cmpd="sng" algn="ctr">
          <a:solidFill>
            <a:srgbClr val="0530AD"/>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solidFill>
                <a:sysClr val="window" lastClr="FFFFFF"/>
              </a:solidFill>
              <a:latin typeface="IBM Plex Sans" panose="020B0503050203000203" pitchFamily="34" charset="0"/>
              <a:ea typeface="+mn-ea"/>
              <a:cs typeface="+mn-cs"/>
            </a:rPr>
            <a:t>This continues till the entire system is chipped-away entirely.</a:t>
          </a:r>
        </a:p>
      </dsp:txBody>
      <dsp:txXfrm>
        <a:off x="1215691" y="4623113"/>
        <a:ext cx="3071008" cy="1842605"/>
      </dsp:txXfrm>
    </dsp:sp>
    <dsp:sp modelId="{F554AD4D-2691-4748-83C4-C84B4D355451}">
      <dsp:nvSpPr>
        <dsp:cNvPr id="0" name=""/>
        <dsp:cNvSpPr/>
      </dsp:nvSpPr>
      <dsp:spPr>
        <a:xfrm>
          <a:off x="4593800" y="4623113"/>
          <a:ext cx="4025478" cy="1842605"/>
        </a:xfrm>
        <a:prstGeom prst="rect">
          <a:avLst/>
        </a:prstGeom>
        <a:solidFill>
          <a:srgbClr val="0530AD"/>
        </a:solidFill>
        <a:ln w="12700" cap="flat" cmpd="sng" algn="ctr">
          <a:solidFill>
            <a:srgbClr val="0530AD"/>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solidFill>
                <a:sysClr val="window" lastClr="FFFFFF"/>
              </a:solidFill>
              <a:latin typeface="IBM Plex Sans" panose="020B0503050203000203" pitchFamily="34" charset="0"/>
              <a:ea typeface="+mn-ea"/>
              <a:cs typeface="+mn-cs"/>
            </a:rPr>
            <a:t>This allows for safe changes which are easy to rollback in case things go wrong ( and things do go wrong !)</a:t>
          </a:r>
        </a:p>
      </dsp:txBody>
      <dsp:txXfrm>
        <a:off x="4593800" y="4623113"/>
        <a:ext cx="4025478" cy="1842605"/>
      </dsp:txXfrm>
    </dsp:sp>
    <dsp:sp modelId="{0E660D60-3D71-457D-A9A9-16A9335746A9}">
      <dsp:nvSpPr>
        <dsp:cNvPr id="0" name=""/>
        <dsp:cNvSpPr/>
      </dsp:nvSpPr>
      <dsp:spPr>
        <a:xfrm>
          <a:off x="8926380" y="4623113"/>
          <a:ext cx="3071008" cy="1842605"/>
        </a:xfrm>
        <a:prstGeom prst="rect">
          <a:avLst/>
        </a:prstGeom>
        <a:solidFill>
          <a:srgbClr val="0530AD"/>
        </a:solidFill>
        <a:ln w="12700" cap="flat" cmpd="sng" algn="ctr">
          <a:solidFill>
            <a:srgbClr val="0530AD"/>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solidFill>
                <a:sysClr val="window" lastClr="FFFFFF"/>
              </a:solidFill>
              <a:latin typeface="IBM Plex Sans" panose="020B0503050203000203" pitchFamily="34" charset="0"/>
              <a:ea typeface="+mn-ea"/>
              <a:cs typeface="+mn-cs"/>
            </a:rPr>
            <a:t>Any new development is done as part of Microservice and not included in the existing monolith.</a:t>
          </a:r>
        </a:p>
      </dsp:txBody>
      <dsp:txXfrm>
        <a:off x="8926380" y="4623113"/>
        <a:ext cx="3071008" cy="184260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7E4535-420D-4ECF-9CEB-07AE3B3B3C15}">
      <dsp:nvSpPr>
        <dsp:cNvPr id="0" name=""/>
        <dsp:cNvSpPr/>
      </dsp:nvSpPr>
      <dsp:spPr>
        <a:xfrm>
          <a:off x="0" y="317182"/>
          <a:ext cx="3943349" cy="2366010"/>
        </a:xfrm>
        <a:prstGeom prst="rect">
          <a:avLst/>
        </a:prstGeom>
        <a:solidFill>
          <a:srgbClr val="0530AD"/>
        </a:solidFill>
        <a:ln w="12700" cap="flat" cmpd="sng" algn="ctr">
          <a:solidFill>
            <a:srgbClr val="0530AD"/>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800" kern="1200" dirty="0">
              <a:solidFill>
                <a:sysClr val="window" lastClr="FFFFFF"/>
              </a:solidFill>
              <a:latin typeface="IBM Plex Sans" panose="020B0503050203000203" pitchFamily="34" charset="0"/>
              <a:ea typeface="+mn-ea"/>
              <a:cs typeface="+mn-cs"/>
            </a:rPr>
            <a:t>Bounded Contexts – Starting point to modularity</a:t>
          </a:r>
        </a:p>
      </dsp:txBody>
      <dsp:txXfrm>
        <a:off x="0" y="317182"/>
        <a:ext cx="3943349" cy="2366010"/>
      </dsp:txXfrm>
    </dsp:sp>
    <dsp:sp modelId="{9B5106E5-2089-4F89-9CDA-9541FD3CA08A}">
      <dsp:nvSpPr>
        <dsp:cNvPr id="0" name=""/>
        <dsp:cNvSpPr/>
      </dsp:nvSpPr>
      <dsp:spPr>
        <a:xfrm>
          <a:off x="4337685" y="317182"/>
          <a:ext cx="3943349" cy="2366010"/>
        </a:xfrm>
        <a:prstGeom prst="rect">
          <a:avLst/>
        </a:prstGeom>
        <a:solidFill>
          <a:srgbClr val="0530AD"/>
        </a:solidFill>
        <a:ln w="12700" cap="flat" cmpd="sng" algn="ctr">
          <a:solidFill>
            <a:srgbClr val="0530AD"/>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800" kern="1200" dirty="0">
              <a:solidFill>
                <a:sysClr val="window" lastClr="FFFFFF"/>
              </a:solidFill>
              <a:latin typeface="IBM Plex Sans" panose="020B0503050203000203" pitchFamily="34" charset="0"/>
              <a:ea typeface="+mn-ea"/>
              <a:cs typeface="+mn-cs"/>
            </a:rPr>
            <a:t>Service Boundaries – Oriented on functions or subdomains</a:t>
          </a:r>
        </a:p>
      </dsp:txBody>
      <dsp:txXfrm>
        <a:off x="4337685" y="317182"/>
        <a:ext cx="3943349" cy="2366010"/>
      </dsp:txXfrm>
    </dsp:sp>
    <dsp:sp modelId="{551F4D4C-DFDC-4853-87FC-B8186E018AD4}">
      <dsp:nvSpPr>
        <dsp:cNvPr id="0" name=""/>
        <dsp:cNvSpPr/>
      </dsp:nvSpPr>
      <dsp:spPr>
        <a:xfrm>
          <a:off x="8675370" y="317182"/>
          <a:ext cx="3943349" cy="2366010"/>
        </a:xfrm>
        <a:prstGeom prst="rect">
          <a:avLst/>
        </a:prstGeom>
        <a:solidFill>
          <a:srgbClr val="0530AD"/>
        </a:solidFill>
        <a:ln w="12700" cap="flat" cmpd="sng" algn="ctr">
          <a:solidFill>
            <a:srgbClr val="0530AD"/>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800" kern="1200" dirty="0">
              <a:solidFill>
                <a:sysClr val="window" lastClr="FFFFFF"/>
              </a:solidFill>
              <a:latin typeface="IBM Plex Sans" panose="020B0503050203000203" pitchFamily="34" charset="0"/>
              <a:ea typeface="+mn-ea"/>
              <a:cs typeface="+mn-cs"/>
            </a:rPr>
            <a:t>A well designed monolith would have clear module boundaries, expresses via language constructs like java packages. It is easy to reason about service boundaries in such monoliths.</a:t>
          </a:r>
        </a:p>
      </dsp:txBody>
      <dsp:txXfrm>
        <a:off x="8675370" y="317182"/>
        <a:ext cx="3943349" cy="2366010"/>
      </dsp:txXfrm>
    </dsp:sp>
    <dsp:sp modelId="{02F91C54-9CA8-44A7-B286-0EBEAC217FA6}">
      <dsp:nvSpPr>
        <dsp:cNvPr id="0" name=""/>
        <dsp:cNvSpPr/>
      </dsp:nvSpPr>
      <dsp:spPr>
        <a:xfrm>
          <a:off x="0" y="3077527"/>
          <a:ext cx="3943349" cy="2366010"/>
        </a:xfrm>
        <a:prstGeom prst="rect">
          <a:avLst/>
        </a:prstGeom>
        <a:solidFill>
          <a:srgbClr val="0530AD"/>
        </a:solidFill>
        <a:ln w="12700" cap="flat" cmpd="sng" algn="ctr">
          <a:solidFill>
            <a:srgbClr val="0530AD"/>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800" kern="1200" dirty="0">
              <a:solidFill>
                <a:sysClr val="window" lastClr="FFFFFF"/>
              </a:solidFill>
              <a:latin typeface="IBM Plex Sans" panose="020B0503050203000203" pitchFamily="34" charset="0"/>
              <a:ea typeface="+mn-ea"/>
              <a:cs typeface="+mn-cs"/>
            </a:rPr>
            <a:t>In a monolith where modularity is absent, it is difficult to identify functional boundaries, since everything seems to depend on each other.</a:t>
          </a:r>
        </a:p>
      </dsp:txBody>
      <dsp:txXfrm>
        <a:off x="0" y="3077527"/>
        <a:ext cx="3943349" cy="2366010"/>
      </dsp:txXfrm>
    </dsp:sp>
    <dsp:sp modelId="{3402BFAC-ABD0-49FB-823D-7F5A4BE8AE49}">
      <dsp:nvSpPr>
        <dsp:cNvPr id="0" name=""/>
        <dsp:cNvSpPr/>
      </dsp:nvSpPr>
      <dsp:spPr>
        <a:xfrm>
          <a:off x="4337685" y="3077527"/>
          <a:ext cx="3943349" cy="2366010"/>
        </a:xfrm>
        <a:prstGeom prst="rect">
          <a:avLst/>
        </a:prstGeom>
        <a:solidFill>
          <a:srgbClr val="0530AD"/>
        </a:solidFill>
        <a:ln w="12700" cap="flat" cmpd="sng" algn="ctr">
          <a:solidFill>
            <a:srgbClr val="0530AD"/>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800" kern="1200" dirty="0">
              <a:solidFill>
                <a:sysClr val="window" lastClr="FFFFFF"/>
              </a:solidFill>
              <a:latin typeface="IBM Plex Sans" panose="020B0503050203000203" pitchFamily="34" charset="0"/>
              <a:ea typeface="+mn-ea"/>
              <a:cs typeface="+mn-cs"/>
            </a:rPr>
            <a:t>It is recommended to get the module and service boundaries right, even if it is for a limited set of services.</a:t>
          </a:r>
        </a:p>
      </dsp:txBody>
      <dsp:txXfrm>
        <a:off x="4337685" y="3077527"/>
        <a:ext cx="3943349" cy="2366010"/>
      </dsp:txXfrm>
    </dsp:sp>
    <dsp:sp modelId="{ADAE0844-25DD-43C0-9BD4-8A110440DD9A}">
      <dsp:nvSpPr>
        <dsp:cNvPr id="0" name=""/>
        <dsp:cNvSpPr/>
      </dsp:nvSpPr>
      <dsp:spPr>
        <a:xfrm>
          <a:off x="8675370" y="3077527"/>
          <a:ext cx="3943349" cy="2366010"/>
        </a:xfrm>
        <a:prstGeom prst="rect">
          <a:avLst/>
        </a:prstGeom>
        <a:solidFill>
          <a:srgbClr val="E2EDFF"/>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2400" kern="1200" dirty="0">
              <a:solidFill>
                <a:srgbClr val="000000"/>
              </a:solidFill>
              <a:latin typeface="IBM Plex Sans" panose="020B0503050203000203" pitchFamily="34" charset="0"/>
              <a:ea typeface="+mn-ea"/>
              <a:cs typeface="+mn-cs"/>
            </a:rPr>
            <a:t>The size of Microservices is not a factor of lines of code. It is on the responsibility and cohesiveness for a single unique business function.</a:t>
          </a:r>
        </a:p>
      </dsp:txBody>
      <dsp:txXfrm>
        <a:off x="8675370" y="3077527"/>
        <a:ext cx="3943349" cy="236601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EEBBE5-9C88-4542-BD47-DFF148504413}">
      <dsp:nvSpPr>
        <dsp:cNvPr id="0" name=""/>
        <dsp:cNvSpPr/>
      </dsp:nvSpPr>
      <dsp:spPr>
        <a:xfrm>
          <a:off x="0" y="0"/>
          <a:ext cx="3214128" cy="1928477"/>
        </a:xfrm>
        <a:prstGeom prst="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solidFill>
                <a:sysClr val="window" lastClr="FFFFFF"/>
              </a:solidFill>
              <a:latin typeface="IBM Plex Sans" panose="020B0503050203000203" pitchFamily="34" charset="0"/>
              <a:ea typeface="+mn-ea"/>
              <a:cs typeface="+mn-cs"/>
            </a:rPr>
            <a:t>Analyse the existing code base by using dependency analysis tools. For example AltovaMissionKit, Structure 101, and so on.</a:t>
          </a:r>
        </a:p>
      </dsp:txBody>
      <dsp:txXfrm>
        <a:off x="0" y="0"/>
        <a:ext cx="3214128" cy="1928477"/>
      </dsp:txXfrm>
    </dsp:sp>
    <dsp:sp modelId="{CF192CE1-7B90-49FC-8703-4CE6AA585780}">
      <dsp:nvSpPr>
        <dsp:cNvPr id="0" name=""/>
        <dsp:cNvSpPr/>
      </dsp:nvSpPr>
      <dsp:spPr>
        <a:xfrm>
          <a:off x="3536365" y="2903"/>
          <a:ext cx="3214128" cy="1928477"/>
        </a:xfrm>
        <a:prstGeom prst="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solidFill>
                <a:sysClr val="window" lastClr="FFFFFF"/>
              </a:solidFill>
              <a:latin typeface="IBM Plex Sans" panose="020B0503050203000203" pitchFamily="34" charset="0"/>
              <a:ea typeface="+mn-ea"/>
              <a:cs typeface="+mn-cs"/>
            </a:rPr>
            <a:t>If dependencies exist across potential bounded contexts, then the dependency needs to be refactored.</a:t>
          </a:r>
        </a:p>
      </dsp:txBody>
      <dsp:txXfrm>
        <a:off x="3536365" y="2903"/>
        <a:ext cx="3214128" cy="1928477"/>
      </dsp:txXfrm>
    </dsp:sp>
    <dsp:sp modelId="{0AD91FEB-195C-4FE7-8730-58476FAA61D8}">
      <dsp:nvSpPr>
        <dsp:cNvPr id="0" name=""/>
        <dsp:cNvSpPr/>
      </dsp:nvSpPr>
      <dsp:spPr>
        <a:xfrm>
          <a:off x="824" y="2252793"/>
          <a:ext cx="3214128" cy="1928477"/>
        </a:xfrm>
        <a:prstGeom prst="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solidFill>
                <a:sysClr val="window" lastClr="FFFFFF"/>
              </a:solidFill>
              <a:latin typeface="IBM Plex Sans" panose="020B0503050203000203" pitchFamily="34" charset="0"/>
              <a:ea typeface="+mn-ea"/>
              <a:cs typeface="+mn-cs"/>
            </a:rPr>
            <a:t>The process could take days, weeks, or even months, depending on the scale of monolith.</a:t>
          </a:r>
        </a:p>
      </dsp:txBody>
      <dsp:txXfrm>
        <a:off x="824" y="2252793"/>
        <a:ext cx="3214128" cy="1928477"/>
      </dsp:txXfrm>
    </dsp:sp>
    <dsp:sp modelId="{7415957D-ED82-43E9-83CE-84883EF2762A}">
      <dsp:nvSpPr>
        <dsp:cNvPr id="0" name=""/>
        <dsp:cNvSpPr/>
      </dsp:nvSpPr>
      <dsp:spPr>
        <a:xfrm>
          <a:off x="3536365" y="2252793"/>
          <a:ext cx="3214128" cy="1928477"/>
        </a:xfrm>
        <a:prstGeom prst="rect">
          <a:avLst/>
        </a:pr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solidFill>
                <a:sysClr val="window" lastClr="FFFFFF"/>
              </a:solidFill>
              <a:latin typeface="IBM Plex Sans" panose="020B0503050203000203" pitchFamily="34" charset="0"/>
              <a:ea typeface="+mn-ea"/>
              <a:cs typeface="+mn-cs"/>
            </a:rPr>
            <a:t>For large monoliths, it is recommended NOT to go ‘big-bang’ and attempt to migrate all services. An incremental approach is better controlled.</a:t>
          </a:r>
        </a:p>
      </dsp:txBody>
      <dsp:txXfrm>
        <a:off x="3536365" y="2252793"/>
        <a:ext cx="3214128" cy="192847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96AD46-BE10-4277-8530-5F2FD252B879}">
      <dsp:nvSpPr>
        <dsp:cNvPr id="0" name=""/>
        <dsp:cNvSpPr/>
      </dsp:nvSpPr>
      <dsp:spPr>
        <a:xfrm>
          <a:off x="3991" y="58767"/>
          <a:ext cx="3166645" cy="1899987"/>
        </a:xfrm>
        <a:prstGeom prst="rect">
          <a:avLst/>
        </a:prstGeom>
        <a:solidFill>
          <a:srgbClr val="0530AD"/>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dirty="0">
              <a:solidFill>
                <a:sysClr val="window" lastClr="FFFFFF"/>
              </a:solidFill>
              <a:latin typeface="IBM Plex Sans" panose="020B0503050203000203" pitchFamily="34" charset="0"/>
              <a:ea typeface="+mn-ea"/>
              <a:cs typeface="+mn-cs"/>
            </a:rPr>
            <a:t>Migrating monolithic database is COMPLEX.</a:t>
          </a:r>
        </a:p>
      </dsp:txBody>
      <dsp:txXfrm>
        <a:off x="3991" y="58767"/>
        <a:ext cx="3166645" cy="1899987"/>
      </dsp:txXfrm>
    </dsp:sp>
    <dsp:sp modelId="{B7CCF224-4BD3-4D8F-B626-35D03FF3369B}">
      <dsp:nvSpPr>
        <dsp:cNvPr id="0" name=""/>
        <dsp:cNvSpPr/>
      </dsp:nvSpPr>
      <dsp:spPr>
        <a:xfrm>
          <a:off x="3487301" y="58767"/>
          <a:ext cx="3166645" cy="1899987"/>
        </a:xfrm>
        <a:prstGeom prst="rect">
          <a:avLst/>
        </a:prstGeom>
        <a:solidFill>
          <a:srgbClr val="0530AD"/>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solidFill>
                <a:sysClr val="window" lastClr="FFFFFF"/>
              </a:solidFill>
              <a:latin typeface="IBM Plex Sans" panose="020B0503050203000203" pitchFamily="34" charset="0"/>
              <a:ea typeface="+mn-ea"/>
              <a:cs typeface="+mn-cs"/>
            </a:rPr>
            <a:t> Database migration in turn impacts the services migration.</a:t>
          </a:r>
        </a:p>
      </dsp:txBody>
      <dsp:txXfrm>
        <a:off x="3487301" y="58767"/>
        <a:ext cx="3166645" cy="1899987"/>
      </dsp:txXfrm>
    </dsp:sp>
    <dsp:sp modelId="{144AE454-191E-4854-A2C2-807E6E6A0996}">
      <dsp:nvSpPr>
        <dsp:cNvPr id="0" name=""/>
        <dsp:cNvSpPr/>
      </dsp:nvSpPr>
      <dsp:spPr>
        <a:xfrm>
          <a:off x="6970612" y="58767"/>
          <a:ext cx="3166645" cy="1899987"/>
        </a:xfrm>
        <a:prstGeom prst="rect">
          <a:avLst/>
        </a:prstGeom>
        <a:solidFill>
          <a:srgbClr val="0530AD"/>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1066800">
            <a:lnSpc>
              <a:spcPct val="90000"/>
            </a:lnSpc>
            <a:spcBef>
              <a:spcPct val="0"/>
            </a:spcBef>
            <a:spcAft>
              <a:spcPct val="35000"/>
            </a:spcAft>
            <a:buNone/>
          </a:pPr>
          <a:r>
            <a:rPr lang="en-IN" sz="2400" kern="1200" dirty="0">
              <a:solidFill>
                <a:sysClr val="window" lastClr="FFFFFF"/>
              </a:solidFill>
              <a:latin typeface="IBM Plex Sans" panose="020B0503050203000203" pitchFamily="34" charset="0"/>
              <a:ea typeface="+mn-ea"/>
              <a:cs typeface="+mn-cs"/>
            </a:rPr>
            <a:t>It is easy to make database as a source of integration between services.</a:t>
          </a:r>
        </a:p>
      </dsp:txBody>
      <dsp:txXfrm>
        <a:off x="6970612" y="58767"/>
        <a:ext cx="3166645" cy="1899987"/>
      </dsp:txXfrm>
    </dsp:sp>
    <dsp:sp modelId="{D7AD10F8-C1B8-4BBF-AC07-4632C41CF84C}">
      <dsp:nvSpPr>
        <dsp:cNvPr id="0" name=""/>
        <dsp:cNvSpPr/>
      </dsp:nvSpPr>
      <dsp:spPr>
        <a:xfrm>
          <a:off x="10453922" y="58767"/>
          <a:ext cx="3166645" cy="1899987"/>
        </a:xfrm>
        <a:prstGeom prst="rect">
          <a:avLst/>
        </a:prstGeom>
        <a:solidFill>
          <a:srgbClr val="0530AD"/>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solidFill>
                <a:sysClr val="window" lastClr="FFFFFF"/>
              </a:solidFill>
              <a:latin typeface="IBM Plex Sans" panose="020B0503050203000203" pitchFamily="34" charset="0"/>
              <a:ea typeface="+mn-ea"/>
              <a:cs typeface="+mn-cs"/>
            </a:rPr>
            <a:t>ORM technologies have coupled entities in a monolith into a tightly coupled database structure as well.</a:t>
          </a:r>
        </a:p>
      </dsp:txBody>
      <dsp:txXfrm>
        <a:off x="10453922" y="58767"/>
        <a:ext cx="3166645" cy="1899987"/>
      </dsp:txXfrm>
    </dsp:sp>
    <dsp:sp modelId="{D18F38FA-4256-43AC-8D0B-AEB04A8A7ED5}">
      <dsp:nvSpPr>
        <dsp:cNvPr id="0" name=""/>
        <dsp:cNvSpPr/>
      </dsp:nvSpPr>
      <dsp:spPr>
        <a:xfrm>
          <a:off x="320861" y="2901532"/>
          <a:ext cx="3166645" cy="1899987"/>
        </a:xfrm>
        <a:prstGeom prst="rect">
          <a:avLst/>
        </a:prstGeom>
        <a:solidFill>
          <a:srgbClr val="0530AD"/>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solidFill>
                <a:sysClr val="window" lastClr="FFFFFF"/>
              </a:solidFill>
              <a:latin typeface="IBM Plex Sans" panose="020B0503050203000203" pitchFamily="34" charset="0"/>
              <a:ea typeface="+mn-ea"/>
              <a:cs typeface="+mn-cs"/>
            </a:rPr>
            <a:t>The coupling between services may be scattered across module boundaries in a monolith. This could be for either reads or writes.</a:t>
          </a:r>
        </a:p>
      </dsp:txBody>
      <dsp:txXfrm>
        <a:off x="320861" y="2901532"/>
        <a:ext cx="3166645" cy="1899987"/>
      </dsp:txXfrm>
    </dsp:sp>
    <dsp:sp modelId="{E5F68FBB-E522-449F-8C42-9AB0B86E5384}">
      <dsp:nvSpPr>
        <dsp:cNvPr id="0" name=""/>
        <dsp:cNvSpPr/>
      </dsp:nvSpPr>
      <dsp:spPr>
        <a:xfrm>
          <a:off x="3804172" y="2901532"/>
          <a:ext cx="3166645" cy="1899987"/>
        </a:xfrm>
        <a:prstGeom prst="rect">
          <a:avLst/>
        </a:prstGeom>
        <a:solidFill>
          <a:srgbClr val="0530AD"/>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solidFill>
                <a:sysClr val="window" lastClr="FFFFFF"/>
              </a:solidFill>
              <a:latin typeface="IBM Plex Sans" panose="020B0503050203000203" pitchFamily="34" charset="0"/>
              <a:ea typeface="+mn-ea"/>
              <a:cs typeface="+mn-cs"/>
            </a:rPr>
            <a:t>Like services, tackling a focussed part of monolithic database for separation is recommended over a “big bang”.</a:t>
          </a:r>
        </a:p>
      </dsp:txBody>
      <dsp:txXfrm>
        <a:off x="3804172" y="2901532"/>
        <a:ext cx="3166645" cy="1899987"/>
      </dsp:txXfrm>
    </dsp:sp>
    <dsp:sp modelId="{2738E807-C9B5-47A7-92E7-D8C1B723AC1F}">
      <dsp:nvSpPr>
        <dsp:cNvPr id="0" name=""/>
        <dsp:cNvSpPr/>
      </dsp:nvSpPr>
      <dsp:spPr>
        <a:xfrm>
          <a:off x="7287482" y="2275419"/>
          <a:ext cx="6016215" cy="3152212"/>
        </a:xfrm>
        <a:prstGeom prst="rect">
          <a:avLst/>
        </a:prstGeom>
        <a:solidFill>
          <a:srgbClr val="E2EDFF"/>
        </a:solidFill>
        <a:ln w="12700" cap="flat" cmpd="sng" algn="ctr">
          <a:solidFill>
            <a:srgbClr val="E7E6E6">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dirty="0">
              <a:solidFill>
                <a:schemeClr val="tx1"/>
              </a:solidFill>
              <a:latin typeface="IBM Plex Sans" panose="020B0503050203000203" pitchFamily="34" charset="0"/>
              <a:ea typeface="+mn-ea"/>
              <a:cs typeface="+mn-cs"/>
            </a:rPr>
            <a:t>Splitting the schemas within the monolith first and refactoring the services within monolith first, provides the ability to assess the split and rollback, if needed. The impact of increased number of database calls and service dependencies can be analysed properly with this approach.</a:t>
          </a:r>
        </a:p>
      </dsp:txBody>
      <dsp:txXfrm>
        <a:off x="7287482" y="2275419"/>
        <a:ext cx="6016215" cy="315221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EEBBE5-9C88-4542-BD47-DFF148504413}">
      <dsp:nvSpPr>
        <dsp:cNvPr id="0" name=""/>
        <dsp:cNvSpPr/>
      </dsp:nvSpPr>
      <dsp:spPr>
        <a:xfrm>
          <a:off x="0" y="144698"/>
          <a:ext cx="2638689" cy="1583213"/>
        </a:xfrm>
        <a:prstGeom prst="rect">
          <a:avLst/>
        </a:prstGeom>
        <a:solidFill>
          <a:srgbClr val="0530AD"/>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solidFill>
                <a:sysClr val="window" lastClr="FFFFFF"/>
              </a:solidFill>
              <a:latin typeface="IBM Plex Sans" panose="020B0503050203000203" pitchFamily="34" charset="0"/>
              <a:ea typeface="+mn-ea"/>
              <a:cs typeface="+mn-cs"/>
            </a:rPr>
            <a:t>As part of service decomposition into functional/bounded contexts, there is already some insight on how the Microservices boundaries would look like.</a:t>
          </a:r>
        </a:p>
      </dsp:txBody>
      <dsp:txXfrm>
        <a:off x="0" y="144698"/>
        <a:ext cx="2638689" cy="1583213"/>
      </dsp:txXfrm>
    </dsp:sp>
    <dsp:sp modelId="{0AFACCF2-3D00-44CB-B916-15249ECEAF0B}">
      <dsp:nvSpPr>
        <dsp:cNvPr id="0" name=""/>
        <dsp:cNvSpPr/>
      </dsp:nvSpPr>
      <dsp:spPr>
        <a:xfrm>
          <a:off x="2902558" y="111593"/>
          <a:ext cx="2638689" cy="1583213"/>
        </a:xfrm>
        <a:prstGeom prst="rect">
          <a:avLst/>
        </a:prstGeom>
        <a:solidFill>
          <a:srgbClr val="0530AD"/>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solidFill>
                <a:sysClr val="window" lastClr="FFFFFF"/>
              </a:solidFill>
              <a:latin typeface="IBM Plex Sans" panose="020B0503050203000203" pitchFamily="34" charset="0"/>
              <a:ea typeface="+mn-ea"/>
              <a:cs typeface="+mn-cs"/>
            </a:rPr>
            <a:t>Using the same service contexts, the database usage needs to be analysed and to map out the tables/database objects used by and across services.</a:t>
          </a:r>
        </a:p>
      </dsp:txBody>
      <dsp:txXfrm>
        <a:off x="2902558" y="111593"/>
        <a:ext cx="2638689" cy="1583213"/>
      </dsp:txXfrm>
    </dsp:sp>
    <dsp:sp modelId="{6DCB447C-F4C4-478A-9464-F5A73A9D264D}">
      <dsp:nvSpPr>
        <dsp:cNvPr id="0" name=""/>
        <dsp:cNvSpPr/>
      </dsp:nvSpPr>
      <dsp:spPr>
        <a:xfrm>
          <a:off x="5805116" y="111593"/>
          <a:ext cx="2638689" cy="1583213"/>
        </a:xfrm>
        <a:prstGeom prst="rect">
          <a:avLst/>
        </a:prstGeom>
        <a:solidFill>
          <a:srgbClr val="0530AD"/>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solidFill>
                <a:sysClr val="window" lastClr="FFFFFF"/>
              </a:solidFill>
              <a:latin typeface="IBM Plex Sans" panose="020B0503050203000203" pitchFamily="34" charset="0"/>
              <a:ea typeface="+mn-ea"/>
              <a:cs typeface="+mn-cs"/>
            </a:rPr>
            <a:t>And then, to find ways and patterns to cut the database dependency across the services using some patterns.</a:t>
          </a:r>
        </a:p>
      </dsp:txBody>
      <dsp:txXfrm>
        <a:off x="5805116" y="111593"/>
        <a:ext cx="2638689" cy="1583213"/>
      </dsp:txXfrm>
    </dsp:sp>
    <dsp:sp modelId="{C2DCF7C7-F712-442A-80DE-BBBC0B9E9019}">
      <dsp:nvSpPr>
        <dsp:cNvPr id="0" name=""/>
        <dsp:cNvSpPr/>
      </dsp:nvSpPr>
      <dsp:spPr>
        <a:xfrm>
          <a:off x="0" y="1958675"/>
          <a:ext cx="2638689" cy="2155877"/>
        </a:xfrm>
        <a:prstGeom prst="rect">
          <a:avLst/>
        </a:prstGeom>
        <a:solidFill>
          <a:srgbClr val="0530AD"/>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solidFill>
                <a:sysClr val="window" lastClr="FFFFFF"/>
              </a:solidFill>
              <a:latin typeface="IBM Plex Sans" panose="020B0503050203000203" pitchFamily="34" charset="0"/>
              <a:ea typeface="+mn-ea"/>
              <a:cs typeface="+mn-cs"/>
            </a:rPr>
            <a:t>The database level relationship, constraints, and dependencies should be analysed via tools such as SchemaSpy (every database provides enough tools to analyse the database schemas).</a:t>
          </a:r>
        </a:p>
      </dsp:txBody>
      <dsp:txXfrm>
        <a:off x="0" y="1958675"/>
        <a:ext cx="2638689" cy="2155877"/>
      </dsp:txXfrm>
    </dsp:sp>
    <dsp:sp modelId="{BE4B8B11-63F1-4903-987A-AEAAB8D933A7}">
      <dsp:nvSpPr>
        <dsp:cNvPr id="0" name=""/>
        <dsp:cNvSpPr/>
      </dsp:nvSpPr>
      <dsp:spPr>
        <a:xfrm>
          <a:off x="2902558" y="2032445"/>
          <a:ext cx="2638689" cy="2008338"/>
        </a:xfrm>
        <a:prstGeom prst="rect">
          <a:avLst/>
        </a:prstGeom>
        <a:solidFill>
          <a:srgbClr val="0530AD"/>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kern="1200" dirty="0">
              <a:solidFill>
                <a:sysClr val="window" lastClr="FFFFFF"/>
              </a:solidFill>
              <a:latin typeface="IBM Plex Sans" panose="020B0503050203000203" pitchFamily="34" charset="0"/>
              <a:ea typeface="+mn-ea"/>
              <a:cs typeface="+mn-cs"/>
            </a:rPr>
            <a:t>Finally, mappings would exist that depict the following:</a:t>
          </a:r>
        </a:p>
        <a:p>
          <a:pPr marL="114300" lvl="1" indent="-114300" algn="l" defTabSz="622300">
            <a:lnSpc>
              <a:spcPct val="90000"/>
            </a:lnSpc>
            <a:spcBef>
              <a:spcPct val="0"/>
            </a:spcBef>
            <a:spcAft>
              <a:spcPct val="15000"/>
            </a:spcAft>
            <a:buChar char="•"/>
          </a:pPr>
          <a:r>
            <a:rPr lang="en-IN" sz="1400" kern="1200" dirty="0">
              <a:solidFill>
                <a:sysClr val="window" lastClr="FFFFFF"/>
              </a:solidFill>
              <a:latin typeface="IBM Plex Sans" panose="020B0503050203000203" pitchFamily="34" charset="0"/>
              <a:ea typeface="+mn-ea"/>
              <a:cs typeface="+mn-cs"/>
            </a:rPr>
            <a:t>Target service boundaries</a:t>
          </a:r>
        </a:p>
        <a:p>
          <a:pPr marL="114300" lvl="1" indent="-114300" algn="l" defTabSz="622300">
            <a:lnSpc>
              <a:spcPct val="90000"/>
            </a:lnSpc>
            <a:spcBef>
              <a:spcPct val="0"/>
            </a:spcBef>
            <a:spcAft>
              <a:spcPct val="15000"/>
            </a:spcAft>
            <a:buChar char="•"/>
          </a:pPr>
          <a:r>
            <a:rPr lang="en-IN" sz="1400" kern="1200" dirty="0">
              <a:solidFill>
                <a:sysClr val="window" lastClr="FFFFFF"/>
              </a:solidFill>
              <a:latin typeface="IBM Plex Sans" panose="020B0503050203000203" pitchFamily="34" charset="0"/>
              <a:ea typeface="+mn-ea"/>
              <a:cs typeface="+mn-cs"/>
            </a:rPr>
            <a:t>Database usage by the bounded services</a:t>
          </a:r>
        </a:p>
        <a:p>
          <a:pPr marL="114300" lvl="1" indent="-114300" algn="l" defTabSz="622300">
            <a:lnSpc>
              <a:spcPct val="90000"/>
            </a:lnSpc>
            <a:spcBef>
              <a:spcPct val="0"/>
            </a:spcBef>
            <a:spcAft>
              <a:spcPct val="15000"/>
            </a:spcAft>
            <a:buChar char="•"/>
          </a:pPr>
          <a:r>
            <a:rPr lang="en-IN" sz="1400" kern="1200" dirty="0">
              <a:solidFill>
                <a:sysClr val="window" lastClr="FFFFFF"/>
              </a:solidFill>
              <a:latin typeface="IBM Plex Sans" panose="020B0503050203000203" pitchFamily="34" charset="0"/>
              <a:ea typeface="+mn-ea"/>
              <a:cs typeface="+mn-cs"/>
            </a:rPr>
            <a:t>Database level constraints across database objects</a:t>
          </a:r>
        </a:p>
      </dsp:txBody>
      <dsp:txXfrm>
        <a:off x="2902558" y="2032445"/>
        <a:ext cx="2638689" cy="2008338"/>
      </dsp:txXfrm>
    </dsp:sp>
    <dsp:sp modelId="{F602CD87-A3B6-4A57-9B52-40413990E34E}">
      <dsp:nvSpPr>
        <dsp:cNvPr id="0" name=""/>
        <dsp:cNvSpPr/>
      </dsp:nvSpPr>
      <dsp:spPr>
        <a:xfrm>
          <a:off x="5805116" y="2245007"/>
          <a:ext cx="2638689" cy="1583213"/>
        </a:xfrm>
        <a:prstGeom prst="rect">
          <a:avLst/>
        </a:prstGeom>
        <a:solidFill>
          <a:srgbClr val="0530AD"/>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solidFill>
                <a:sysClr val="window" lastClr="FFFFFF"/>
              </a:solidFill>
              <a:latin typeface="IBM Plex Sans" panose="020B0503050203000203" pitchFamily="34" charset="0"/>
              <a:ea typeface="+mn-ea"/>
              <a:cs typeface="+mn-cs"/>
            </a:rPr>
            <a:t>This mapping helps understand the coupling between tables that span across potential Microservices boundaries.</a:t>
          </a:r>
        </a:p>
      </dsp:txBody>
      <dsp:txXfrm>
        <a:off x="5805116" y="2245007"/>
        <a:ext cx="2638689" cy="1583213"/>
      </dsp:txXfrm>
    </dsp:sp>
    <dsp:sp modelId="{5A9F4B6D-B06A-46E6-9193-C5D4F6A69BAF}">
      <dsp:nvSpPr>
        <dsp:cNvPr id="0" name=""/>
        <dsp:cNvSpPr/>
      </dsp:nvSpPr>
      <dsp:spPr>
        <a:xfrm>
          <a:off x="158835" y="4875519"/>
          <a:ext cx="2638689" cy="1583213"/>
        </a:xfrm>
        <a:prstGeom prst="rect">
          <a:avLst/>
        </a:prstGeom>
        <a:solidFill>
          <a:srgbClr val="0530AD"/>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solidFill>
                <a:sysClr val="window" lastClr="FFFFFF"/>
              </a:solidFill>
              <a:latin typeface="IBM Plex Sans" panose="020B0503050203000203" pitchFamily="34" charset="0"/>
              <a:ea typeface="+mn-ea"/>
              <a:cs typeface="+mn-cs"/>
            </a:rPr>
            <a:t>This lays the groundwork to create single database per Microservice (could involve multiple iterations of service and DB design)</a:t>
          </a:r>
        </a:p>
      </dsp:txBody>
      <dsp:txXfrm>
        <a:off x="158835" y="4875519"/>
        <a:ext cx="2638689" cy="1583213"/>
      </dsp:txXfrm>
    </dsp:sp>
    <dsp:sp modelId="{45369DE5-EA8E-4B16-A3FE-F98813364F02}">
      <dsp:nvSpPr>
        <dsp:cNvPr id="0" name=""/>
        <dsp:cNvSpPr/>
      </dsp:nvSpPr>
      <dsp:spPr>
        <a:xfrm>
          <a:off x="3061394" y="4378422"/>
          <a:ext cx="5223575" cy="2577408"/>
        </a:xfrm>
        <a:prstGeom prst="rect">
          <a:avLst/>
        </a:prstGeom>
        <a:solidFill>
          <a:srgbClr val="E2EDFF"/>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solidFill>
                <a:schemeClr val="tx1"/>
              </a:solidFill>
              <a:latin typeface="IBM Plex Sans" panose="020B0503050203000203" pitchFamily="34" charset="0"/>
              <a:ea typeface="+mn-ea"/>
              <a:cs typeface="+mn-cs"/>
            </a:rPr>
            <a:t>While the patterns discussed in this presentation assume a relational database, similar problems and patterns would exist in a NoSQL DBs as well, if a monolith happens to be based on one.</a:t>
          </a:r>
        </a:p>
      </dsp:txBody>
      <dsp:txXfrm>
        <a:off x="3061394" y="4378422"/>
        <a:ext cx="5223575" cy="257740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D3A1D4-C2F1-4FBA-9F37-B87A976340E2}" type="datetimeFigureOut">
              <a:rPr lang="en-US" smtClean="0"/>
              <a:t>2/17/2020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101E57-0ADC-4285-9663-DD3D73EBE0D4}" type="slidenum">
              <a:rPr lang="en-US" smtClean="0"/>
              <a:t>‹#›</a:t>
            </a:fld>
            <a:endParaRPr lang="en-US" dirty="0"/>
          </a:p>
        </p:txBody>
      </p:sp>
    </p:spTree>
    <p:extLst>
      <p:ext uri="{BB962C8B-B14F-4D97-AF65-F5344CB8AC3E}">
        <p14:creationId xmlns:p14="http://schemas.microsoft.com/office/powerpoint/2010/main" val="18016823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charset="0"/>
              </a:defRPr>
            </a:lvl1pPr>
          </a:lstStyle>
          <a:p>
            <a:fld id="{5288BB53-F264-D84E-8876-073A512183CA}" type="datetimeFigureOut">
              <a:rPr lang="en-US" smtClean="0"/>
              <a:pPr/>
              <a:t>2/17/2020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charset="0"/>
              </a:defRPr>
            </a:lvl1pPr>
          </a:lstStyle>
          <a:p>
            <a:fld id="{698D0594-4E60-8F4B-8226-C705B94694A4}" type="slidenum">
              <a:rPr lang="en-US" smtClean="0"/>
              <a:pPr/>
              <a:t>‹#›</a:t>
            </a:fld>
            <a:endParaRPr lang="en-US" dirty="0"/>
          </a:p>
        </p:txBody>
      </p:sp>
    </p:spTree>
    <p:extLst>
      <p:ext uri="{BB962C8B-B14F-4D97-AF65-F5344CB8AC3E}">
        <p14:creationId xmlns:p14="http://schemas.microsoft.com/office/powerpoint/2010/main" val="52348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charset="0"/>
        <a:ea typeface="+mn-ea"/>
        <a:cs typeface="+mn-cs"/>
      </a:defRPr>
    </a:lvl1pPr>
    <a:lvl2pPr marL="457200" algn="l" defTabSz="914400" rtl="0" eaLnBrk="1" latinLnBrk="0" hangingPunct="1">
      <a:defRPr sz="1200" b="0" i="0" kern="1200">
        <a:solidFill>
          <a:schemeClr val="tx1"/>
        </a:solidFill>
        <a:latin typeface="Arial Regular" charset="0"/>
        <a:ea typeface="+mn-ea"/>
        <a:cs typeface="+mn-cs"/>
      </a:defRPr>
    </a:lvl2pPr>
    <a:lvl3pPr marL="914400" algn="l" defTabSz="914400" rtl="0" eaLnBrk="1" latinLnBrk="0" hangingPunct="1">
      <a:defRPr sz="1200" b="0" i="0" kern="1200">
        <a:solidFill>
          <a:schemeClr val="tx1"/>
        </a:solidFill>
        <a:latin typeface="Arial Regular" charset="0"/>
        <a:ea typeface="+mn-ea"/>
        <a:cs typeface="+mn-cs"/>
      </a:defRPr>
    </a:lvl3pPr>
    <a:lvl4pPr marL="1371600" algn="l" defTabSz="914400" rtl="0" eaLnBrk="1" latinLnBrk="0" hangingPunct="1">
      <a:defRPr sz="1200" b="0" i="0" kern="1200">
        <a:solidFill>
          <a:schemeClr val="tx1"/>
        </a:solidFill>
        <a:latin typeface="Arial Regular" charset="0"/>
        <a:ea typeface="+mn-ea"/>
        <a:cs typeface="+mn-cs"/>
      </a:defRPr>
    </a:lvl4pPr>
    <a:lvl5pPr marL="1828800" algn="l" defTabSz="914400" rtl="0" eaLnBrk="1" latinLnBrk="0" hangingPunct="1">
      <a:defRPr sz="1200" b="0" i="0" kern="1200">
        <a:solidFill>
          <a:schemeClr val="tx1"/>
        </a:solidFill>
        <a:latin typeface="Arial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19</a:t>
            </a:fld>
            <a:endParaRPr lang="en-US" dirty="0"/>
          </a:p>
        </p:txBody>
      </p:sp>
    </p:spTree>
    <p:extLst>
      <p:ext uri="{BB962C8B-B14F-4D97-AF65-F5344CB8AC3E}">
        <p14:creationId xmlns:p14="http://schemas.microsoft.com/office/powerpoint/2010/main" val="273522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27</a:t>
            </a:fld>
            <a:endParaRPr lang="en-US" dirty="0"/>
          </a:p>
        </p:txBody>
      </p:sp>
    </p:spTree>
    <p:extLst>
      <p:ext uri="{BB962C8B-B14F-4D97-AF65-F5344CB8AC3E}">
        <p14:creationId xmlns:p14="http://schemas.microsoft.com/office/powerpoint/2010/main" val="61224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28</a:t>
            </a:fld>
            <a:endParaRPr lang="en-US" dirty="0"/>
          </a:p>
        </p:txBody>
      </p:sp>
    </p:spTree>
    <p:extLst>
      <p:ext uri="{BB962C8B-B14F-4D97-AF65-F5344CB8AC3E}">
        <p14:creationId xmlns:p14="http://schemas.microsoft.com/office/powerpoint/2010/main" val="3370063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29</a:t>
            </a:fld>
            <a:endParaRPr lang="en-US" dirty="0"/>
          </a:p>
        </p:txBody>
      </p:sp>
    </p:spTree>
    <p:extLst>
      <p:ext uri="{BB962C8B-B14F-4D97-AF65-F5344CB8AC3E}">
        <p14:creationId xmlns:p14="http://schemas.microsoft.com/office/powerpoint/2010/main" val="16643844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30</a:t>
            </a:fld>
            <a:endParaRPr lang="en-US" dirty="0"/>
          </a:p>
        </p:txBody>
      </p:sp>
    </p:spTree>
    <p:extLst>
      <p:ext uri="{BB962C8B-B14F-4D97-AF65-F5344CB8AC3E}">
        <p14:creationId xmlns:p14="http://schemas.microsoft.com/office/powerpoint/2010/main" val="3134618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36</a:t>
            </a:fld>
            <a:endParaRPr lang="en-US" dirty="0"/>
          </a:p>
        </p:txBody>
      </p:sp>
    </p:spTree>
    <p:extLst>
      <p:ext uri="{BB962C8B-B14F-4D97-AF65-F5344CB8AC3E}">
        <p14:creationId xmlns:p14="http://schemas.microsoft.com/office/powerpoint/2010/main" val="2039729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698D0594-4E60-8F4B-8226-C705B94694A4}" type="slidenum">
              <a:rPr kumimoji="0" lang="en-US" sz="1200" b="0" i="0" u="none" strike="noStrike" kern="1200" cap="none" spc="0" normalizeH="0" baseline="0" noProof="0" smtClean="0">
                <a:ln>
                  <a:noFill/>
                </a:ln>
                <a:solidFill>
                  <a:prstClr val="black"/>
                </a:solidFill>
                <a:effectLst/>
                <a:uLnTx/>
                <a:uFillTx/>
                <a:latin typeface="Arial Regular" charset="0"/>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Arial Regular" charset="0"/>
              <a:ea typeface="+mn-ea"/>
              <a:cs typeface="+mn-cs"/>
            </a:endParaRPr>
          </a:p>
        </p:txBody>
      </p:sp>
    </p:spTree>
    <p:extLst>
      <p:ext uri="{BB962C8B-B14F-4D97-AF65-F5344CB8AC3E}">
        <p14:creationId xmlns:p14="http://schemas.microsoft.com/office/powerpoint/2010/main" val="508750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698D0594-4E60-8F4B-8226-C705B94694A4}" type="slidenum">
              <a:rPr kumimoji="0" lang="en-US" sz="1200" b="0" i="0" u="none" strike="noStrike" kern="1200" cap="none" spc="0" normalizeH="0" baseline="0" noProof="0" smtClean="0">
                <a:ln>
                  <a:noFill/>
                </a:ln>
                <a:solidFill>
                  <a:prstClr val="black"/>
                </a:solidFill>
                <a:effectLst/>
                <a:uLnTx/>
                <a:uFillTx/>
                <a:latin typeface="Arial Regular" charset="0"/>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Arial Regular" charset="0"/>
              <a:ea typeface="+mn-ea"/>
              <a:cs typeface="+mn-cs"/>
            </a:endParaRPr>
          </a:p>
        </p:txBody>
      </p:sp>
    </p:spTree>
    <p:extLst>
      <p:ext uri="{BB962C8B-B14F-4D97-AF65-F5344CB8AC3E}">
        <p14:creationId xmlns:p14="http://schemas.microsoft.com/office/powerpoint/2010/main" val="1204038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698D0594-4E60-8F4B-8226-C705B94694A4}" type="slidenum">
              <a:rPr kumimoji="0" lang="en-US" sz="1200" b="0" i="0" u="none" strike="noStrike" kern="1200" cap="none" spc="0" normalizeH="0" baseline="0" noProof="0" smtClean="0">
                <a:ln>
                  <a:noFill/>
                </a:ln>
                <a:solidFill>
                  <a:prstClr val="black"/>
                </a:solidFill>
                <a:effectLst/>
                <a:uLnTx/>
                <a:uFillTx/>
                <a:latin typeface="Arial Regular" charset="0"/>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Arial Regular" charset="0"/>
              <a:ea typeface="+mn-ea"/>
              <a:cs typeface="+mn-cs"/>
            </a:endParaRPr>
          </a:p>
        </p:txBody>
      </p:sp>
    </p:spTree>
    <p:extLst>
      <p:ext uri="{BB962C8B-B14F-4D97-AF65-F5344CB8AC3E}">
        <p14:creationId xmlns:p14="http://schemas.microsoft.com/office/powerpoint/2010/main" val="1607227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462" name="Slide Number Placeholder 2"/>
          <p:cNvSpPr txBox="1">
            <a:spLocks/>
          </p:cNvSpPr>
          <p:nvPr userDrawn="1"/>
        </p:nvSpPr>
        <p:spPr>
          <a:xfrm>
            <a:off x="457200" y="7893792"/>
            <a:ext cx="54010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endParaRPr lang="en-US" sz="1119" b="0" i="0" dirty="0">
              <a:latin typeface="Arial Regular" charset="0"/>
            </a:endParaRPr>
          </a:p>
        </p:txBody>
      </p:sp>
      <p:grpSp>
        <p:nvGrpSpPr>
          <p:cNvPr id="3" name="Group 2"/>
          <p:cNvGrpSpPr/>
          <p:nvPr userDrawn="1"/>
        </p:nvGrpSpPr>
        <p:grpSpPr>
          <a:xfrm>
            <a:off x="0" y="-2542"/>
            <a:ext cx="14632940" cy="8232142"/>
            <a:chOff x="0" y="-2542"/>
            <a:chExt cx="14632940" cy="8232142"/>
          </a:xfrm>
        </p:grpSpPr>
        <p:grpSp>
          <p:nvGrpSpPr>
            <p:cNvPr id="464" name="Group 463"/>
            <p:cNvGrpSpPr/>
            <p:nvPr userDrawn="1"/>
          </p:nvGrpSpPr>
          <p:grpSpPr>
            <a:xfrm>
              <a:off x="2540" y="-2542"/>
              <a:ext cx="14630400" cy="8229600"/>
              <a:chOff x="0" y="0"/>
              <a:chExt cx="14630400" cy="8229600"/>
            </a:xfrm>
          </p:grpSpPr>
          <p:cxnSp>
            <p:nvCxnSpPr>
              <p:cNvPr id="465" name="Straight Connector 464"/>
              <p:cNvCxnSpPr/>
              <p:nvPr userDrawn="1"/>
            </p:nvCxnSpPr>
            <p:spPr>
              <a:xfrm>
                <a:off x="457200" y="4572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userDrawn="1"/>
            </p:nvCxnSpPr>
            <p:spPr>
              <a:xfrm flipV="1">
                <a:off x="457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userDrawn="1"/>
            </p:nvCxnSpPr>
            <p:spPr>
              <a:xfrm flipV="1">
                <a:off x="14173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userDrawn="1"/>
            </p:nvCxnSpPr>
            <p:spPr>
              <a:xfrm>
                <a:off x="457200" y="77724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userDrawn="1"/>
            </p:nvCxnSpPr>
            <p:spPr>
              <a:xfrm>
                <a:off x="0" y="41148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userDrawn="1"/>
            </p:nvCxnSpPr>
            <p:spPr>
              <a:xfrm>
                <a:off x="0" y="20574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userDrawn="1"/>
            </p:nvCxnSpPr>
            <p:spPr>
              <a:xfrm>
                <a:off x="0" y="61722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userDrawn="1"/>
            </p:nvCxnSpPr>
            <p:spPr>
              <a:xfrm flipV="1">
                <a:off x="73152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userDrawn="1"/>
            </p:nvCxnSpPr>
            <p:spPr>
              <a:xfrm flipV="1">
                <a:off x="3657600" y="0"/>
                <a:ext cx="0" cy="8229295"/>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userDrawn="1"/>
            </p:nvCxnSpPr>
            <p:spPr>
              <a:xfrm flipV="1">
                <a:off x="109728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Rectangle 6"/>
            <p:cNvSpPr/>
            <p:nvPr userDrawn="1"/>
          </p:nvSpPr>
          <p:spPr>
            <a:xfrm>
              <a:off x="7315167" y="920978"/>
              <a:ext cx="65" cy="215444"/>
            </a:xfrm>
            <a:prstGeom prst="rect">
              <a:avLst/>
            </a:prstGeom>
            <a:solidFill>
              <a:schemeClr val="tx1"/>
            </a:solidFill>
          </p:spPr>
          <p:txBody>
            <a:bodyPr wrap="none" lIns="0" tIns="0" rIns="0" bIns="0" rtlCol="0" anchor="ctr">
              <a:spAutoFit/>
            </a:bodyPr>
            <a:lstStyle/>
            <a:p>
              <a:pPr algn="ctr"/>
              <a:endParaRPr lang="en-US" sz="1400" b="0" i="0" dirty="0">
                <a:solidFill>
                  <a:schemeClr val="bg2"/>
                </a:solidFill>
                <a:latin typeface="Arial Regular" charset="0"/>
              </a:endParaRPr>
            </a:p>
          </p:txBody>
        </p:sp>
        <p:cxnSp>
          <p:nvCxnSpPr>
            <p:cNvPr id="8" name="Straight Connector 7"/>
            <p:cNvCxnSpPr/>
            <p:nvPr userDrawn="1"/>
          </p:nvCxnSpPr>
          <p:spPr>
            <a:xfrm flipV="1">
              <a:off x="228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54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64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73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V="1">
              <a:off x="82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100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109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118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28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V="1">
              <a:off x="146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V="1">
              <a:off x="155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V="1">
              <a:off x="164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flipV="1">
              <a:off x="173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flipV="1">
              <a:off x="914400" y="-2"/>
              <a:ext cx="0" cy="82296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137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V="1">
              <a:off x="182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flipV="1">
              <a:off x="2743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flipV="1">
              <a:off x="3200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flipV="1">
              <a:off x="192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flipV="1">
              <a:off x="201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flipV="1">
              <a:off x="210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219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V="1">
              <a:off x="237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flipV="1">
              <a:off x="246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flipV="1">
              <a:off x="256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flipV="1">
              <a:off x="265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flipV="1">
              <a:off x="2834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flipV="1">
              <a:off x="2926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flipV="1">
              <a:off x="3017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flipV="1">
              <a:off x="3108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flipV="1">
              <a:off x="3291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V="1">
              <a:off x="3383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flipV="1">
              <a:off x="3474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flipV="1">
              <a:off x="3566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flipV="1">
              <a:off x="3749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3840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V="1">
              <a:off x="3931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flipV="1">
              <a:off x="4023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V="1">
              <a:off x="4114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V="1">
              <a:off x="4206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V="1">
              <a:off x="4297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flipV="1">
              <a:off x="4389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userDrawn="1"/>
          </p:nvCxnSpPr>
          <p:spPr>
            <a:xfrm flipV="1">
              <a:off x="4480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userDrawn="1"/>
          </p:nvCxnSpPr>
          <p:spPr>
            <a:xfrm flipV="1">
              <a:off x="4572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flipV="1">
              <a:off x="4663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flipV="1">
              <a:off x="4754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userDrawn="1"/>
          </p:nvCxnSpPr>
          <p:spPr>
            <a:xfrm flipV="1">
              <a:off x="4846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userDrawn="1"/>
          </p:nvCxnSpPr>
          <p:spPr>
            <a:xfrm flipV="1">
              <a:off x="4937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userDrawn="1"/>
          </p:nvCxnSpPr>
          <p:spPr>
            <a:xfrm flipV="1">
              <a:off x="5029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userDrawn="1"/>
          </p:nvCxnSpPr>
          <p:spPr>
            <a:xfrm flipV="1">
              <a:off x="5120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userDrawn="1"/>
          </p:nvCxnSpPr>
          <p:spPr>
            <a:xfrm flipV="1">
              <a:off x="5212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userDrawn="1"/>
          </p:nvCxnSpPr>
          <p:spPr>
            <a:xfrm flipV="1">
              <a:off x="5303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userDrawn="1"/>
          </p:nvCxnSpPr>
          <p:spPr>
            <a:xfrm flipV="1">
              <a:off x="5394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userDrawn="1"/>
          </p:nvCxnSpPr>
          <p:spPr>
            <a:xfrm flipV="1">
              <a:off x="5486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userDrawn="1"/>
          </p:nvCxnSpPr>
          <p:spPr>
            <a:xfrm flipV="1">
              <a:off x="5577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userDrawn="1"/>
          </p:nvCxnSpPr>
          <p:spPr>
            <a:xfrm flipV="1">
              <a:off x="5669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userDrawn="1"/>
          </p:nvCxnSpPr>
          <p:spPr>
            <a:xfrm flipV="1">
              <a:off x="5760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userDrawn="1"/>
          </p:nvCxnSpPr>
          <p:spPr>
            <a:xfrm flipV="1">
              <a:off x="5852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userDrawn="1"/>
          </p:nvCxnSpPr>
          <p:spPr>
            <a:xfrm flipV="1">
              <a:off x="5943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userDrawn="1"/>
          </p:nvCxnSpPr>
          <p:spPr>
            <a:xfrm flipV="1">
              <a:off x="6035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userDrawn="1"/>
          </p:nvCxnSpPr>
          <p:spPr>
            <a:xfrm flipV="1">
              <a:off x="6126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userDrawn="1"/>
          </p:nvCxnSpPr>
          <p:spPr>
            <a:xfrm flipV="1">
              <a:off x="6217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userDrawn="1"/>
          </p:nvCxnSpPr>
          <p:spPr>
            <a:xfrm flipV="1">
              <a:off x="6309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userDrawn="1"/>
          </p:nvCxnSpPr>
          <p:spPr>
            <a:xfrm flipV="1">
              <a:off x="6400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userDrawn="1"/>
          </p:nvCxnSpPr>
          <p:spPr>
            <a:xfrm flipV="1">
              <a:off x="6492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V="1">
              <a:off x="6583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userDrawn="1"/>
          </p:nvCxnSpPr>
          <p:spPr>
            <a:xfrm flipV="1">
              <a:off x="6675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userDrawn="1"/>
          </p:nvCxnSpPr>
          <p:spPr>
            <a:xfrm flipV="1">
              <a:off x="6766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userDrawn="1"/>
          </p:nvCxnSpPr>
          <p:spPr>
            <a:xfrm flipV="1">
              <a:off x="6858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userDrawn="1"/>
          </p:nvCxnSpPr>
          <p:spPr>
            <a:xfrm flipV="1">
              <a:off x="6949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userDrawn="1"/>
          </p:nvCxnSpPr>
          <p:spPr>
            <a:xfrm flipV="1">
              <a:off x="7040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userDrawn="1"/>
          </p:nvCxnSpPr>
          <p:spPr>
            <a:xfrm flipV="1">
              <a:off x="7132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userDrawn="1"/>
          </p:nvCxnSpPr>
          <p:spPr>
            <a:xfrm flipV="1">
              <a:off x="7223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flipV="1">
              <a:off x="7406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userDrawn="1"/>
          </p:nvCxnSpPr>
          <p:spPr>
            <a:xfrm flipV="1">
              <a:off x="7498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V="1">
              <a:off x="7589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userDrawn="1"/>
          </p:nvCxnSpPr>
          <p:spPr>
            <a:xfrm flipV="1">
              <a:off x="7680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userDrawn="1"/>
          </p:nvCxnSpPr>
          <p:spPr>
            <a:xfrm flipV="1">
              <a:off x="7772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userDrawn="1"/>
          </p:nvCxnSpPr>
          <p:spPr>
            <a:xfrm flipV="1">
              <a:off x="7863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userDrawn="1"/>
          </p:nvCxnSpPr>
          <p:spPr>
            <a:xfrm flipV="1">
              <a:off x="7955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userDrawn="1"/>
          </p:nvCxnSpPr>
          <p:spPr>
            <a:xfrm flipV="1">
              <a:off x="8046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userDrawn="1"/>
          </p:nvCxnSpPr>
          <p:spPr>
            <a:xfrm flipV="1">
              <a:off x="8138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userDrawn="1"/>
          </p:nvCxnSpPr>
          <p:spPr>
            <a:xfrm flipV="1">
              <a:off x="8229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userDrawn="1"/>
          </p:nvCxnSpPr>
          <p:spPr>
            <a:xfrm flipV="1">
              <a:off x="8321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userDrawn="1"/>
          </p:nvCxnSpPr>
          <p:spPr>
            <a:xfrm flipV="1">
              <a:off x="8412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userDrawn="1"/>
          </p:nvCxnSpPr>
          <p:spPr>
            <a:xfrm flipV="1">
              <a:off x="8503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userDrawn="1"/>
          </p:nvCxnSpPr>
          <p:spPr>
            <a:xfrm flipV="1">
              <a:off x="8595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userDrawn="1"/>
          </p:nvCxnSpPr>
          <p:spPr>
            <a:xfrm flipV="1">
              <a:off x="8686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userDrawn="1"/>
          </p:nvCxnSpPr>
          <p:spPr>
            <a:xfrm flipV="1">
              <a:off x="8778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userDrawn="1"/>
          </p:nvCxnSpPr>
          <p:spPr>
            <a:xfrm flipV="1">
              <a:off x="8869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userDrawn="1"/>
          </p:nvCxnSpPr>
          <p:spPr>
            <a:xfrm flipV="1">
              <a:off x="8961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userDrawn="1"/>
          </p:nvCxnSpPr>
          <p:spPr>
            <a:xfrm flipV="1">
              <a:off x="9052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userDrawn="1"/>
          </p:nvCxnSpPr>
          <p:spPr>
            <a:xfrm flipV="1">
              <a:off x="9144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userDrawn="1"/>
          </p:nvCxnSpPr>
          <p:spPr>
            <a:xfrm flipV="1">
              <a:off x="9235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V="1">
              <a:off x="9326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userDrawn="1"/>
          </p:nvCxnSpPr>
          <p:spPr>
            <a:xfrm flipV="1">
              <a:off x="9418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V="1">
              <a:off x="9509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userDrawn="1"/>
          </p:nvCxnSpPr>
          <p:spPr>
            <a:xfrm flipV="1">
              <a:off x="9601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userDrawn="1"/>
          </p:nvCxnSpPr>
          <p:spPr>
            <a:xfrm flipV="1">
              <a:off x="9692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userDrawn="1"/>
          </p:nvCxnSpPr>
          <p:spPr>
            <a:xfrm flipV="1">
              <a:off x="9784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userDrawn="1"/>
          </p:nvCxnSpPr>
          <p:spPr>
            <a:xfrm flipV="1">
              <a:off x="9875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userDrawn="1"/>
          </p:nvCxnSpPr>
          <p:spPr>
            <a:xfrm flipV="1">
              <a:off x="9966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userDrawn="1"/>
          </p:nvCxnSpPr>
          <p:spPr>
            <a:xfrm flipV="1">
              <a:off x="10058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userDrawn="1"/>
          </p:nvCxnSpPr>
          <p:spPr>
            <a:xfrm flipV="1">
              <a:off x="10149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userDrawn="1"/>
          </p:nvCxnSpPr>
          <p:spPr>
            <a:xfrm flipV="1">
              <a:off x="10241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userDrawn="1"/>
          </p:nvCxnSpPr>
          <p:spPr>
            <a:xfrm flipV="1">
              <a:off x="10332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userDrawn="1"/>
          </p:nvCxnSpPr>
          <p:spPr>
            <a:xfrm flipV="1">
              <a:off x="10424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userDrawn="1"/>
          </p:nvCxnSpPr>
          <p:spPr>
            <a:xfrm flipV="1">
              <a:off x="10515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userDrawn="1"/>
          </p:nvCxnSpPr>
          <p:spPr>
            <a:xfrm flipV="1">
              <a:off x="10607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userDrawn="1"/>
          </p:nvCxnSpPr>
          <p:spPr>
            <a:xfrm flipV="1">
              <a:off x="10698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userDrawn="1"/>
          </p:nvCxnSpPr>
          <p:spPr>
            <a:xfrm flipV="1">
              <a:off x="10789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userDrawn="1"/>
          </p:nvCxnSpPr>
          <p:spPr>
            <a:xfrm flipV="1">
              <a:off x="10881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userDrawn="1"/>
          </p:nvCxnSpPr>
          <p:spPr>
            <a:xfrm flipV="1">
              <a:off x="11064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userDrawn="1"/>
          </p:nvCxnSpPr>
          <p:spPr>
            <a:xfrm flipV="1">
              <a:off x="11155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userDrawn="1"/>
          </p:nvCxnSpPr>
          <p:spPr>
            <a:xfrm flipV="1">
              <a:off x="11247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userDrawn="1"/>
          </p:nvCxnSpPr>
          <p:spPr>
            <a:xfrm flipV="1">
              <a:off x="11338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userDrawn="1"/>
          </p:nvCxnSpPr>
          <p:spPr>
            <a:xfrm flipV="1">
              <a:off x="11430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userDrawn="1"/>
          </p:nvCxnSpPr>
          <p:spPr>
            <a:xfrm flipV="1">
              <a:off x="11521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userDrawn="1"/>
          </p:nvCxnSpPr>
          <p:spPr>
            <a:xfrm flipV="1">
              <a:off x="11612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userDrawn="1"/>
          </p:nvCxnSpPr>
          <p:spPr>
            <a:xfrm flipV="1">
              <a:off x="11704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userDrawn="1"/>
          </p:nvCxnSpPr>
          <p:spPr>
            <a:xfrm flipV="1">
              <a:off x="11795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userDrawn="1"/>
          </p:nvCxnSpPr>
          <p:spPr>
            <a:xfrm flipV="1">
              <a:off x="11887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userDrawn="1"/>
          </p:nvCxnSpPr>
          <p:spPr>
            <a:xfrm flipV="1">
              <a:off x="1197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userDrawn="1"/>
          </p:nvCxnSpPr>
          <p:spPr>
            <a:xfrm flipV="1">
              <a:off x="1207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userDrawn="1"/>
          </p:nvCxnSpPr>
          <p:spPr>
            <a:xfrm flipV="1">
              <a:off x="1216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userDrawn="1"/>
          </p:nvCxnSpPr>
          <p:spPr>
            <a:xfrm flipV="1">
              <a:off x="1225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userDrawn="1"/>
          </p:nvCxnSpPr>
          <p:spPr>
            <a:xfrm flipV="1">
              <a:off x="12344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userDrawn="1"/>
          </p:nvCxnSpPr>
          <p:spPr>
            <a:xfrm flipV="1">
              <a:off x="1243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userDrawn="1"/>
          </p:nvCxnSpPr>
          <p:spPr>
            <a:xfrm flipV="1">
              <a:off x="1252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userDrawn="1"/>
          </p:nvCxnSpPr>
          <p:spPr>
            <a:xfrm flipV="1">
              <a:off x="1261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userDrawn="1"/>
          </p:nvCxnSpPr>
          <p:spPr>
            <a:xfrm flipV="1">
              <a:off x="1271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userDrawn="1"/>
          </p:nvCxnSpPr>
          <p:spPr>
            <a:xfrm flipV="1">
              <a:off x="1280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userDrawn="1"/>
          </p:nvCxnSpPr>
          <p:spPr>
            <a:xfrm flipV="1">
              <a:off x="1289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userDrawn="1"/>
          </p:nvCxnSpPr>
          <p:spPr>
            <a:xfrm flipV="1">
              <a:off x="1298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userDrawn="1"/>
          </p:nvCxnSpPr>
          <p:spPr>
            <a:xfrm flipV="1">
              <a:off x="1307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userDrawn="1"/>
          </p:nvCxnSpPr>
          <p:spPr>
            <a:xfrm flipV="1">
              <a:off x="1316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userDrawn="1"/>
          </p:nvCxnSpPr>
          <p:spPr>
            <a:xfrm flipV="1">
              <a:off x="1325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userDrawn="1"/>
          </p:nvCxnSpPr>
          <p:spPr>
            <a:xfrm flipV="1">
              <a:off x="1335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userDrawn="1"/>
          </p:nvCxnSpPr>
          <p:spPr>
            <a:xfrm flipV="1">
              <a:off x="1344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userDrawn="1"/>
          </p:nvCxnSpPr>
          <p:spPr>
            <a:xfrm flipV="1">
              <a:off x="1353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userDrawn="1"/>
          </p:nvCxnSpPr>
          <p:spPr>
            <a:xfrm flipV="1">
              <a:off x="1362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userDrawn="1"/>
          </p:nvCxnSpPr>
          <p:spPr>
            <a:xfrm flipV="1">
              <a:off x="1371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userDrawn="1"/>
          </p:nvCxnSpPr>
          <p:spPr>
            <a:xfrm flipV="1">
              <a:off x="1380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userDrawn="1"/>
          </p:nvCxnSpPr>
          <p:spPr>
            <a:xfrm flipV="1">
              <a:off x="1389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userDrawn="1"/>
          </p:nvCxnSpPr>
          <p:spPr>
            <a:xfrm flipV="1">
              <a:off x="1399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userDrawn="1"/>
          </p:nvCxnSpPr>
          <p:spPr>
            <a:xfrm flipV="1">
              <a:off x="1408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userDrawn="1"/>
          </p:nvCxnSpPr>
          <p:spPr>
            <a:xfrm>
              <a:off x="0" y="914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userDrawn="1"/>
          </p:nvCxnSpPr>
          <p:spPr>
            <a:xfrm>
              <a:off x="457200" y="548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userDrawn="1"/>
          </p:nvCxnSpPr>
          <p:spPr>
            <a:xfrm>
              <a:off x="457200" y="640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userDrawn="1"/>
          </p:nvCxnSpPr>
          <p:spPr>
            <a:xfrm>
              <a:off x="457200" y="731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userDrawn="1"/>
          </p:nvCxnSpPr>
          <p:spPr>
            <a:xfrm>
              <a:off x="457200" y="822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userDrawn="1"/>
          </p:nvCxnSpPr>
          <p:spPr>
            <a:xfrm>
              <a:off x="0" y="1371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userDrawn="1"/>
          </p:nvCxnSpPr>
          <p:spPr>
            <a:xfrm>
              <a:off x="457200" y="1005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userDrawn="1"/>
          </p:nvCxnSpPr>
          <p:spPr>
            <a:xfrm>
              <a:off x="457200" y="1097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userDrawn="1"/>
          </p:nvCxnSpPr>
          <p:spPr>
            <a:xfrm>
              <a:off x="457200" y="1188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userDrawn="1"/>
          </p:nvCxnSpPr>
          <p:spPr>
            <a:xfrm>
              <a:off x="457200" y="1280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userDrawn="1"/>
          </p:nvCxnSpPr>
          <p:spPr>
            <a:xfrm>
              <a:off x="0" y="1828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userDrawn="1"/>
          </p:nvCxnSpPr>
          <p:spPr>
            <a:xfrm>
              <a:off x="457200" y="1463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userDrawn="1"/>
          </p:nvCxnSpPr>
          <p:spPr>
            <a:xfrm>
              <a:off x="457200" y="1554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userDrawn="1"/>
          </p:nvCxnSpPr>
          <p:spPr>
            <a:xfrm>
              <a:off x="457200" y="1645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userDrawn="1"/>
          </p:nvCxnSpPr>
          <p:spPr>
            <a:xfrm>
              <a:off x="457200" y="1737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userDrawn="1"/>
          </p:nvCxnSpPr>
          <p:spPr>
            <a:xfrm>
              <a:off x="0" y="2286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userDrawn="1"/>
          </p:nvCxnSpPr>
          <p:spPr>
            <a:xfrm>
              <a:off x="457200" y="1920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userDrawn="1"/>
          </p:nvCxnSpPr>
          <p:spPr>
            <a:xfrm>
              <a:off x="457200" y="2011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userDrawn="1"/>
          </p:nvCxnSpPr>
          <p:spPr>
            <a:xfrm>
              <a:off x="457200" y="2103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userDrawn="1"/>
          </p:nvCxnSpPr>
          <p:spPr>
            <a:xfrm>
              <a:off x="457200" y="2194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userDrawn="1"/>
          </p:nvCxnSpPr>
          <p:spPr>
            <a:xfrm>
              <a:off x="0" y="2743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userDrawn="1"/>
          </p:nvCxnSpPr>
          <p:spPr>
            <a:xfrm>
              <a:off x="457200" y="2377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userDrawn="1"/>
          </p:nvCxnSpPr>
          <p:spPr>
            <a:xfrm>
              <a:off x="457200" y="2468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userDrawn="1"/>
          </p:nvCxnSpPr>
          <p:spPr>
            <a:xfrm>
              <a:off x="457200" y="2560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userDrawn="1"/>
          </p:nvCxnSpPr>
          <p:spPr>
            <a:xfrm>
              <a:off x="457200" y="2651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userDrawn="1"/>
          </p:nvCxnSpPr>
          <p:spPr>
            <a:xfrm>
              <a:off x="0" y="3200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userDrawn="1"/>
          </p:nvCxnSpPr>
          <p:spPr>
            <a:xfrm>
              <a:off x="457200" y="2834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userDrawn="1"/>
          </p:nvCxnSpPr>
          <p:spPr>
            <a:xfrm>
              <a:off x="457200" y="2926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userDrawn="1"/>
          </p:nvCxnSpPr>
          <p:spPr>
            <a:xfrm>
              <a:off x="457200" y="3017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userDrawn="1"/>
          </p:nvCxnSpPr>
          <p:spPr>
            <a:xfrm>
              <a:off x="457200" y="3108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userDrawn="1"/>
          </p:nvCxnSpPr>
          <p:spPr>
            <a:xfrm>
              <a:off x="0" y="3657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userDrawn="1"/>
          </p:nvCxnSpPr>
          <p:spPr>
            <a:xfrm>
              <a:off x="457200" y="3291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userDrawn="1"/>
          </p:nvCxnSpPr>
          <p:spPr>
            <a:xfrm>
              <a:off x="457200" y="3383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userDrawn="1"/>
          </p:nvCxnSpPr>
          <p:spPr>
            <a:xfrm>
              <a:off x="457200" y="3474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userDrawn="1"/>
          </p:nvCxnSpPr>
          <p:spPr>
            <a:xfrm>
              <a:off x="457200" y="3566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userDrawn="1"/>
          </p:nvCxnSpPr>
          <p:spPr>
            <a:xfrm>
              <a:off x="457200" y="3749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userDrawn="1"/>
          </p:nvCxnSpPr>
          <p:spPr>
            <a:xfrm>
              <a:off x="457200" y="3840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userDrawn="1"/>
          </p:nvCxnSpPr>
          <p:spPr>
            <a:xfrm>
              <a:off x="457200" y="3931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userDrawn="1"/>
          </p:nvCxnSpPr>
          <p:spPr>
            <a:xfrm>
              <a:off x="457200" y="4023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userDrawn="1"/>
          </p:nvCxnSpPr>
          <p:spPr>
            <a:xfrm>
              <a:off x="0" y="4572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userDrawn="1"/>
          </p:nvCxnSpPr>
          <p:spPr>
            <a:xfrm>
              <a:off x="457200" y="4206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userDrawn="1"/>
          </p:nvCxnSpPr>
          <p:spPr>
            <a:xfrm>
              <a:off x="457200" y="4297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userDrawn="1"/>
          </p:nvCxnSpPr>
          <p:spPr>
            <a:xfrm>
              <a:off x="457200" y="4389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userDrawn="1"/>
          </p:nvCxnSpPr>
          <p:spPr>
            <a:xfrm>
              <a:off x="457200" y="4480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userDrawn="1"/>
          </p:nvCxnSpPr>
          <p:spPr>
            <a:xfrm>
              <a:off x="0" y="5029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userDrawn="1"/>
          </p:nvCxnSpPr>
          <p:spPr>
            <a:xfrm>
              <a:off x="457200" y="4663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userDrawn="1"/>
          </p:nvCxnSpPr>
          <p:spPr>
            <a:xfrm>
              <a:off x="457200" y="4754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userDrawn="1"/>
          </p:nvCxnSpPr>
          <p:spPr>
            <a:xfrm>
              <a:off x="457200" y="4846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userDrawn="1"/>
          </p:nvCxnSpPr>
          <p:spPr>
            <a:xfrm>
              <a:off x="457200" y="4937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userDrawn="1"/>
          </p:nvCxnSpPr>
          <p:spPr>
            <a:xfrm>
              <a:off x="0" y="5486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userDrawn="1"/>
          </p:nvCxnSpPr>
          <p:spPr>
            <a:xfrm>
              <a:off x="457200" y="5120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userDrawn="1"/>
          </p:nvCxnSpPr>
          <p:spPr>
            <a:xfrm>
              <a:off x="457200" y="5212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userDrawn="1"/>
          </p:nvCxnSpPr>
          <p:spPr>
            <a:xfrm>
              <a:off x="457200" y="5303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userDrawn="1"/>
          </p:nvCxnSpPr>
          <p:spPr>
            <a:xfrm>
              <a:off x="457200" y="5394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userDrawn="1"/>
          </p:nvCxnSpPr>
          <p:spPr>
            <a:xfrm>
              <a:off x="0" y="5943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userDrawn="1"/>
          </p:nvCxnSpPr>
          <p:spPr>
            <a:xfrm>
              <a:off x="457200" y="5577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userDrawn="1"/>
          </p:nvCxnSpPr>
          <p:spPr>
            <a:xfrm>
              <a:off x="457200" y="5669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userDrawn="1"/>
          </p:nvCxnSpPr>
          <p:spPr>
            <a:xfrm>
              <a:off x="457200" y="5760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userDrawn="1"/>
          </p:nvCxnSpPr>
          <p:spPr>
            <a:xfrm>
              <a:off x="457200" y="5852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userDrawn="1"/>
          </p:nvCxnSpPr>
          <p:spPr>
            <a:xfrm>
              <a:off x="0" y="6400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userDrawn="1"/>
          </p:nvCxnSpPr>
          <p:spPr>
            <a:xfrm>
              <a:off x="457200" y="6035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userDrawn="1"/>
          </p:nvCxnSpPr>
          <p:spPr>
            <a:xfrm>
              <a:off x="457200" y="6126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userDrawn="1"/>
          </p:nvCxnSpPr>
          <p:spPr>
            <a:xfrm>
              <a:off x="457200" y="6217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userDrawn="1"/>
          </p:nvCxnSpPr>
          <p:spPr>
            <a:xfrm>
              <a:off x="457200" y="6309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userDrawn="1"/>
          </p:nvCxnSpPr>
          <p:spPr>
            <a:xfrm>
              <a:off x="0" y="6858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userDrawn="1"/>
          </p:nvCxnSpPr>
          <p:spPr>
            <a:xfrm>
              <a:off x="457200" y="6492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userDrawn="1"/>
          </p:nvCxnSpPr>
          <p:spPr>
            <a:xfrm>
              <a:off x="457200" y="6583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userDrawn="1"/>
          </p:nvCxnSpPr>
          <p:spPr>
            <a:xfrm>
              <a:off x="457200" y="6675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userDrawn="1"/>
          </p:nvCxnSpPr>
          <p:spPr>
            <a:xfrm>
              <a:off x="457200" y="6766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userDrawn="1"/>
          </p:nvCxnSpPr>
          <p:spPr>
            <a:xfrm>
              <a:off x="0" y="7315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userDrawn="1"/>
          </p:nvCxnSpPr>
          <p:spPr>
            <a:xfrm>
              <a:off x="457200" y="6949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userDrawn="1"/>
          </p:nvCxnSpPr>
          <p:spPr>
            <a:xfrm>
              <a:off x="457200" y="7040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userDrawn="1"/>
          </p:nvCxnSpPr>
          <p:spPr>
            <a:xfrm>
              <a:off x="457200" y="7132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userDrawn="1"/>
          </p:nvCxnSpPr>
          <p:spPr>
            <a:xfrm>
              <a:off x="457200" y="7223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userDrawn="1"/>
          </p:nvCxnSpPr>
          <p:spPr>
            <a:xfrm>
              <a:off x="457200" y="7406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userDrawn="1"/>
          </p:nvCxnSpPr>
          <p:spPr>
            <a:xfrm>
              <a:off x="457200" y="7498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userDrawn="1"/>
          </p:nvCxnSpPr>
          <p:spPr>
            <a:xfrm>
              <a:off x="457200" y="7589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userDrawn="1"/>
          </p:nvCxnSpPr>
          <p:spPr>
            <a:xfrm>
              <a:off x="457200" y="7680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userDrawn="1"/>
          </p:nvCxnSpPr>
          <p:spPr>
            <a:xfrm flipV="1">
              <a:off x="50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userDrawn="1"/>
          </p:nvCxnSpPr>
          <p:spPr>
            <a:xfrm flipV="1">
              <a:off x="59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userDrawn="1"/>
          </p:nvCxnSpPr>
          <p:spPr>
            <a:xfrm flipV="1">
              <a:off x="68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userDrawn="1"/>
          </p:nvCxnSpPr>
          <p:spPr>
            <a:xfrm flipV="1">
              <a:off x="77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userDrawn="1"/>
          </p:nvCxnSpPr>
          <p:spPr>
            <a:xfrm flipV="1">
              <a:off x="86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userDrawn="1"/>
          </p:nvCxnSpPr>
          <p:spPr>
            <a:xfrm flipV="1">
              <a:off x="96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userDrawn="1"/>
          </p:nvCxnSpPr>
          <p:spPr>
            <a:xfrm flipV="1">
              <a:off x="105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userDrawn="1"/>
          </p:nvCxnSpPr>
          <p:spPr>
            <a:xfrm flipV="1">
              <a:off x="114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userDrawn="1"/>
          </p:nvCxnSpPr>
          <p:spPr>
            <a:xfrm flipV="1">
              <a:off x="123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userDrawn="1"/>
          </p:nvCxnSpPr>
          <p:spPr>
            <a:xfrm flipV="1">
              <a:off x="132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userDrawn="1"/>
          </p:nvCxnSpPr>
          <p:spPr>
            <a:xfrm flipV="1">
              <a:off x="141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userDrawn="1"/>
          </p:nvCxnSpPr>
          <p:spPr>
            <a:xfrm flipV="1">
              <a:off x="150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userDrawn="1"/>
          </p:nvCxnSpPr>
          <p:spPr>
            <a:xfrm flipV="1">
              <a:off x="160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userDrawn="1"/>
          </p:nvCxnSpPr>
          <p:spPr>
            <a:xfrm flipV="1">
              <a:off x="169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userDrawn="1"/>
          </p:nvCxnSpPr>
          <p:spPr>
            <a:xfrm flipV="1">
              <a:off x="178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userDrawn="1"/>
          </p:nvCxnSpPr>
          <p:spPr>
            <a:xfrm flipV="1">
              <a:off x="187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userDrawn="1"/>
          </p:nvCxnSpPr>
          <p:spPr>
            <a:xfrm flipV="1">
              <a:off x="196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userDrawn="1"/>
          </p:nvCxnSpPr>
          <p:spPr>
            <a:xfrm flipV="1">
              <a:off x="205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userDrawn="1"/>
          </p:nvCxnSpPr>
          <p:spPr>
            <a:xfrm flipV="1">
              <a:off x="214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userDrawn="1"/>
          </p:nvCxnSpPr>
          <p:spPr>
            <a:xfrm flipV="1">
              <a:off x="224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userDrawn="1"/>
          </p:nvCxnSpPr>
          <p:spPr>
            <a:xfrm flipV="1">
              <a:off x="2331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userDrawn="1"/>
          </p:nvCxnSpPr>
          <p:spPr>
            <a:xfrm flipV="1">
              <a:off x="2423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userDrawn="1"/>
          </p:nvCxnSpPr>
          <p:spPr>
            <a:xfrm flipV="1">
              <a:off x="2514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userDrawn="1"/>
          </p:nvCxnSpPr>
          <p:spPr>
            <a:xfrm flipV="1">
              <a:off x="2606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userDrawn="1"/>
          </p:nvCxnSpPr>
          <p:spPr>
            <a:xfrm flipV="1">
              <a:off x="2697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userDrawn="1"/>
          </p:nvCxnSpPr>
          <p:spPr>
            <a:xfrm flipV="1">
              <a:off x="2788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userDrawn="1"/>
          </p:nvCxnSpPr>
          <p:spPr>
            <a:xfrm flipV="1">
              <a:off x="2880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userDrawn="1"/>
          </p:nvCxnSpPr>
          <p:spPr>
            <a:xfrm flipV="1">
              <a:off x="2971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userDrawn="1"/>
          </p:nvCxnSpPr>
          <p:spPr>
            <a:xfrm flipV="1">
              <a:off x="3063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userDrawn="1"/>
          </p:nvCxnSpPr>
          <p:spPr>
            <a:xfrm flipV="1">
              <a:off x="3154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userDrawn="1"/>
          </p:nvCxnSpPr>
          <p:spPr>
            <a:xfrm flipV="1">
              <a:off x="3246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userDrawn="1"/>
          </p:nvCxnSpPr>
          <p:spPr>
            <a:xfrm flipV="1">
              <a:off x="3337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userDrawn="1"/>
          </p:nvCxnSpPr>
          <p:spPr>
            <a:xfrm flipV="1">
              <a:off x="3429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userDrawn="1"/>
          </p:nvCxnSpPr>
          <p:spPr>
            <a:xfrm flipV="1">
              <a:off x="3520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userDrawn="1"/>
          </p:nvCxnSpPr>
          <p:spPr>
            <a:xfrm flipV="1">
              <a:off x="3611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userDrawn="1"/>
          </p:nvCxnSpPr>
          <p:spPr>
            <a:xfrm flipV="1">
              <a:off x="3703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userDrawn="1"/>
          </p:nvCxnSpPr>
          <p:spPr>
            <a:xfrm flipV="1">
              <a:off x="3794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userDrawn="1"/>
          </p:nvCxnSpPr>
          <p:spPr>
            <a:xfrm flipV="1">
              <a:off x="3886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userDrawn="1"/>
          </p:nvCxnSpPr>
          <p:spPr>
            <a:xfrm flipV="1">
              <a:off x="3977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userDrawn="1"/>
          </p:nvCxnSpPr>
          <p:spPr>
            <a:xfrm flipV="1">
              <a:off x="4069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userDrawn="1"/>
          </p:nvCxnSpPr>
          <p:spPr>
            <a:xfrm flipV="1">
              <a:off x="4160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userDrawn="1"/>
          </p:nvCxnSpPr>
          <p:spPr>
            <a:xfrm flipV="1">
              <a:off x="4251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userDrawn="1"/>
          </p:nvCxnSpPr>
          <p:spPr>
            <a:xfrm flipV="1">
              <a:off x="4343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userDrawn="1"/>
          </p:nvCxnSpPr>
          <p:spPr>
            <a:xfrm flipV="1">
              <a:off x="4434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userDrawn="1"/>
          </p:nvCxnSpPr>
          <p:spPr>
            <a:xfrm flipV="1">
              <a:off x="4526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userDrawn="1"/>
          </p:nvCxnSpPr>
          <p:spPr>
            <a:xfrm flipV="1">
              <a:off x="4617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userDrawn="1"/>
          </p:nvCxnSpPr>
          <p:spPr>
            <a:xfrm flipV="1">
              <a:off x="4709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userDrawn="1"/>
          </p:nvCxnSpPr>
          <p:spPr>
            <a:xfrm flipV="1">
              <a:off x="4800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userDrawn="1"/>
          </p:nvCxnSpPr>
          <p:spPr>
            <a:xfrm flipV="1">
              <a:off x="4892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userDrawn="1"/>
          </p:nvCxnSpPr>
          <p:spPr>
            <a:xfrm flipV="1">
              <a:off x="4983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userDrawn="1"/>
          </p:nvCxnSpPr>
          <p:spPr>
            <a:xfrm flipV="1">
              <a:off x="5074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userDrawn="1"/>
          </p:nvCxnSpPr>
          <p:spPr>
            <a:xfrm flipV="1">
              <a:off x="5166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userDrawn="1"/>
          </p:nvCxnSpPr>
          <p:spPr>
            <a:xfrm flipV="1">
              <a:off x="5257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userDrawn="1"/>
          </p:nvCxnSpPr>
          <p:spPr>
            <a:xfrm flipV="1">
              <a:off x="5349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userDrawn="1"/>
          </p:nvCxnSpPr>
          <p:spPr>
            <a:xfrm flipV="1">
              <a:off x="5440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userDrawn="1"/>
          </p:nvCxnSpPr>
          <p:spPr>
            <a:xfrm flipV="1">
              <a:off x="5532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userDrawn="1"/>
          </p:nvCxnSpPr>
          <p:spPr>
            <a:xfrm flipV="1">
              <a:off x="5623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userDrawn="1"/>
          </p:nvCxnSpPr>
          <p:spPr>
            <a:xfrm flipV="1">
              <a:off x="5715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userDrawn="1"/>
          </p:nvCxnSpPr>
          <p:spPr>
            <a:xfrm flipV="1">
              <a:off x="5806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userDrawn="1"/>
          </p:nvCxnSpPr>
          <p:spPr>
            <a:xfrm flipV="1">
              <a:off x="5897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userDrawn="1"/>
          </p:nvCxnSpPr>
          <p:spPr>
            <a:xfrm flipV="1">
              <a:off x="5989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userDrawn="1"/>
          </p:nvCxnSpPr>
          <p:spPr>
            <a:xfrm flipV="1">
              <a:off x="6080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userDrawn="1"/>
          </p:nvCxnSpPr>
          <p:spPr>
            <a:xfrm flipV="1">
              <a:off x="6172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userDrawn="1"/>
          </p:nvCxnSpPr>
          <p:spPr>
            <a:xfrm flipV="1">
              <a:off x="6263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userDrawn="1"/>
          </p:nvCxnSpPr>
          <p:spPr>
            <a:xfrm flipV="1">
              <a:off x="6355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userDrawn="1"/>
          </p:nvCxnSpPr>
          <p:spPr>
            <a:xfrm flipV="1">
              <a:off x="6446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userDrawn="1"/>
          </p:nvCxnSpPr>
          <p:spPr>
            <a:xfrm flipV="1">
              <a:off x="6537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userDrawn="1"/>
          </p:nvCxnSpPr>
          <p:spPr>
            <a:xfrm flipV="1">
              <a:off x="6629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userDrawn="1"/>
          </p:nvCxnSpPr>
          <p:spPr>
            <a:xfrm flipV="1">
              <a:off x="6720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userDrawn="1"/>
          </p:nvCxnSpPr>
          <p:spPr>
            <a:xfrm flipV="1">
              <a:off x="6812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userDrawn="1"/>
          </p:nvCxnSpPr>
          <p:spPr>
            <a:xfrm flipV="1">
              <a:off x="6903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userDrawn="1"/>
          </p:nvCxnSpPr>
          <p:spPr>
            <a:xfrm flipV="1">
              <a:off x="6995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userDrawn="1"/>
          </p:nvCxnSpPr>
          <p:spPr>
            <a:xfrm flipV="1">
              <a:off x="7086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userDrawn="1"/>
          </p:nvCxnSpPr>
          <p:spPr>
            <a:xfrm flipV="1">
              <a:off x="7178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userDrawn="1"/>
          </p:nvCxnSpPr>
          <p:spPr>
            <a:xfrm flipV="1">
              <a:off x="7269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userDrawn="1"/>
          </p:nvCxnSpPr>
          <p:spPr>
            <a:xfrm flipV="1">
              <a:off x="7360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userDrawn="1"/>
          </p:nvCxnSpPr>
          <p:spPr>
            <a:xfrm flipV="1">
              <a:off x="7452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userDrawn="1"/>
          </p:nvCxnSpPr>
          <p:spPr>
            <a:xfrm flipV="1">
              <a:off x="7543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userDrawn="1"/>
          </p:nvCxnSpPr>
          <p:spPr>
            <a:xfrm flipV="1">
              <a:off x="7635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userDrawn="1"/>
          </p:nvCxnSpPr>
          <p:spPr>
            <a:xfrm flipV="1">
              <a:off x="7726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userDrawn="1"/>
          </p:nvCxnSpPr>
          <p:spPr>
            <a:xfrm flipV="1">
              <a:off x="7818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userDrawn="1"/>
          </p:nvCxnSpPr>
          <p:spPr>
            <a:xfrm flipV="1">
              <a:off x="7909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userDrawn="1"/>
          </p:nvCxnSpPr>
          <p:spPr>
            <a:xfrm flipV="1">
              <a:off x="8001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userDrawn="1"/>
          </p:nvCxnSpPr>
          <p:spPr>
            <a:xfrm flipV="1">
              <a:off x="8092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userDrawn="1"/>
          </p:nvCxnSpPr>
          <p:spPr>
            <a:xfrm flipV="1">
              <a:off x="8183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userDrawn="1"/>
          </p:nvCxnSpPr>
          <p:spPr>
            <a:xfrm flipV="1">
              <a:off x="8275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userDrawn="1"/>
          </p:nvCxnSpPr>
          <p:spPr>
            <a:xfrm flipV="1">
              <a:off x="8366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userDrawn="1"/>
          </p:nvCxnSpPr>
          <p:spPr>
            <a:xfrm flipV="1">
              <a:off x="8458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userDrawn="1"/>
          </p:nvCxnSpPr>
          <p:spPr>
            <a:xfrm flipV="1">
              <a:off x="8549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userDrawn="1"/>
          </p:nvCxnSpPr>
          <p:spPr>
            <a:xfrm flipV="1">
              <a:off x="8641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userDrawn="1"/>
          </p:nvCxnSpPr>
          <p:spPr>
            <a:xfrm flipV="1">
              <a:off x="8732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userDrawn="1"/>
          </p:nvCxnSpPr>
          <p:spPr>
            <a:xfrm flipV="1">
              <a:off x="8823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userDrawn="1"/>
          </p:nvCxnSpPr>
          <p:spPr>
            <a:xfrm flipV="1">
              <a:off x="8915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userDrawn="1"/>
          </p:nvCxnSpPr>
          <p:spPr>
            <a:xfrm flipV="1">
              <a:off x="9006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userDrawn="1"/>
          </p:nvCxnSpPr>
          <p:spPr>
            <a:xfrm flipV="1">
              <a:off x="9098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userDrawn="1"/>
          </p:nvCxnSpPr>
          <p:spPr>
            <a:xfrm flipV="1">
              <a:off x="9189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userDrawn="1"/>
          </p:nvCxnSpPr>
          <p:spPr>
            <a:xfrm flipV="1">
              <a:off x="9281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userDrawn="1"/>
          </p:nvCxnSpPr>
          <p:spPr>
            <a:xfrm flipV="1">
              <a:off x="9372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userDrawn="1"/>
          </p:nvCxnSpPr>
          <p:spPr>
            <a:xfrm flipV="1">
              <a:off x="9464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userDrawn="1"/>
          </p:nvCxnSpPr>
          <p:spPr>
            <a:xfrm flipV="1">
              <a:off x="9555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userDrawn="1"/>
          </p:nvCxnSpPr>
          <p:spPr>
            <a:xfrm flipV="1">
              <a:off x="9646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userDrawn="1"/>
          </p:nvCxnSpPr>
          <p:spPr>
            <a:xfrm flipV="1">
              <a:off x="9738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userDrawn="1"/>
          </p:nvCxnSpPr>
          <p:spPr>
            <a:xfrm flipV="1">
              <a:off x="9829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userDrawn="1"/>
          </p:nvCxnSpPr>
          <p:spPr>
            <a:xfrm flipV="1">
              <a:off x="9921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userDrawn="1"/>
          </p:nvCxnSpPr>
          <p:spPr>
            <a:xfrm flipV="1">
              <a:off x="10012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userDrawn="1"/>
          </p:nvCxnSpPr>
          <p:spPr>
            <a:xfrm flipV="1">
              <a:off x="10104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userDrawn="1"/>
          </p:nvCxnSpPr>
          <p:spPr>
            <a:xfrm flipV="1">
              <a:off x="10195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userDrawn="1"/>
          </p:nvCxnSpPr>
          <p:spPr>
            <a:xfrm flipV="1">
              <a:off x="10287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userDrawn="1"/>
          </p:nvCxnSpPr>
          <p:spPr>
            <a:xfrm flipV="1">
              <a:off x="10378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userDrawn="1"/>
          </p:nvCxnSpPr>
          <p:spPr>
            <a:xfrm flipV="1">
              <a:off x="10469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userDrawn="1"/>
          </p:nvCxnSpPr>
          <p:spPr>
            <a:xfrm flipV="1">
              <a:off x="10561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userDrawn="1"/>
          </p:nvCxnSpPr>
          <p:spPr>
            <a:xfrm flipV="1">
              <a:off x="10652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userDrawn="1"/>
          </p:nvCxnSpPr>
          <p:spPr>
            <a:xfrm flipV="1">
              <a:off x="10744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userDrawn="1"/>
          </p:nvCxnSpPr>
          <p:spPr>
            <a:xfrm flipV="1">
              <a:off x="10835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userDrawn="1"/>
          </p:nvCxnSpPr>
          <p:spPr>
            <a:xfrm flipV="1">
              <a:off x="10927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userDrawn="1"/>
          </p:nvCxnSpPr>
          <p:spPr>
            <a:xfrm flipV="1">
              <a:off x="11018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userDrawn="1"/>
          </p:nvCxnSpPr>
          <p:spPr>
            <a:xfrm flipV="1">
              <a:off x="11109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userDrawn="1"/>
          </p:nvCxnSpPr>
          <p:spPr>
            <a:xfrm flipV="1">
              <a:off x="11201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userDrawn="1"/>
          </p:nvCxnSpPr>
          <p:spPr>
            <a:xfrm flipV="1">
              <a:off x="11292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userDrawn="1"/>
          </p:nvCxnSpPr>
          <p:spPr>
            <a:xfrm flipV="1">
              <a:off x="11384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userDrawn="1"/>
          </p:nvCxnSpPr>
          <p:spPr>
            <a:xfrm flipV="1">
              <a:off x="11475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userDrawn="1"/>
          </p:nvCxnSpPr>
          <p:spPr>
            <a:xfrm flipV="1">
              <a:off x="11567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userDrawn="1"/>
          </p:nvCxnSpPr>
          <p:spPr>
            <a:xfrm flipV="1">
              <a:off x="11658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userDrawn="1"/>
          </p:nvCxnSpPr>
          <p:spPr>
            <a:xfrm flipV="1">
              <a:off x="11750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userDrawn="1"/>
          </p:nvCxnSpPr>
          <p:spPr>
            <a:xfrm flipV="1">
              <a:off x="11841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userDrawn="1"/>
          </p:nvCxnSpPr>
          <p:spPr>
            <a:xfrm flipV="1">
              <a:off x="1193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userDrawn="1"/>
          </p:nvCxnSpPr>
          <p:spPr>
            <a:xfrm flipV="1">
              <a:off x="1202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userDrawn="1"/>
          </p:nvCxnSpPr>
          <p:spPr>
            <a:xfrm flipV="1">
              <a:off x="1211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userDrawn="1"/>
          </p:nvCxnSpPr>
          <p:spPr>
            <a:xfrm flipV="1">
              <a:off x="1220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userDrawn="1"/>
          </p:nvCxnSpPr>
          <p:spPr>
            <a:xfrm flipV="1">
              <a:off x="1229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userDrawn="1"/>
          </p:nvCxnSpPr>
          <p:spPr>
            <a:xfrm flipV="1">
              <a:off x="1239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userDrawn="1"/>
          </p:nvCxnSpPr>
          <p:spPr>
            <a:xfrm flipV="1">
              <a:off x="1248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userDrawn="1"/>
          </p:nvCxnSpPr>
          <p:spPr>
            <a:xfrm flipV="1">
              <a:off x="1257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p:cNvCxnSpPr/>
            <p:nvPr userDrawn="1"/>
          </p:nvCxnSpPr>
          <p:spPr>
            <a:xfrm flipV="1">
              <a:off x="1266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7" name="Straight Connector 366"/>
            <p:cNvCxnSpPr/>
            <p:nvPr userDrawn="1"/>
          </p:nvCxnSpPr>
          <p:spPr>
            <a:xfrm flipV="1">
              <a:off x="1275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p:cNvCxnSpPr/>
            <p:nvPr userDrawn="1"/>
          </p:nvCxnSpPr>
          <p:spPr>
            <a:xfrm flipV="1">
              <a:off x="1284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p:cNvCxnSpPr/>
            <p:nvPr userDrawn="1"/>
          </p:nvCxnSpPr>
          <p:spPr>
            <a:xfrm flipV="1">
              <a:off x="1293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p:nvPr userDrawn="1"/>
          </p:nvCxnSpPr>
          <p:spPr>
            <a:xfrm flipV="1">
              <a:off x="1303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userDrawn="1"/>
          </p:nvCxnSpPr>
          <p:spPr>
            <a:xfrm flipV="1">
              <a:off x="1312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userDrawn="1"/>
          </p:nvCxnSpPr>
          <p:spPr>
            <a:xfrm flipV="1">
              <a:off x="1321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userDrawn="1"/>
          </p:nvCxnSpPr>
          <p:spPr>
            <a:xfrm flipV="1">
              <a:off x="1330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userDrawn="1"/>
          </p:nvCxnSpPr>
          <p:spPr>
            <a:xfrm flipV="1">
              <a:off x="1339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p:cNvCxnSpPr/>
            <p:nvPr userDrawn="1"/>
          </p:nvCxnSpPr>
          <p:spPr>
            <a:xfrm flipV="1">
              <a:off x="1348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userDrawn="1"/>
          </p:nvCxnSpPr>
          <p:spPr>
            <a:xfrm flipV="1">
              <a:off x="1357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userDrawn="1"/>
          </p:nvCxnSpPr>
          <p:spPr>
            <a:xfrm flipV="1">
              <a:off x="1367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nvGrpSpPr>
            <p:cNvPr id="378" name="Group 377"/>
            <p:cNvGrpSpPr/>
            <p:nvPr userDrawn="1"/>
          </p:nvGrpSpPr>
          <p:grpSpPr>
            <a:xfrm>
              <a:off x="13761720" y="457200"/>
              <a:ext cx="365760" cy="7315200"/>
              <a:chOff x="12999720" y="609600"/>
              <a:chExt cx="365760" cy="7315200"/>
            </a:xfrm>
          </p:grpSpPr>
          <p:cxnSp>
            <p:nvCxnSpPr>
              <p:cNvPr id="379" name="Straight Connector 378"/>
              <p:cNvCxnSpPr/>
              <p:nvPr userDrawn="1"/>
            </p:nvCxnSpPr>
            <p:spPr>
              <a:xfrm flipV="1">
                <a:off x="1299972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p:cNvCxnSpPr/>
              <p:nvPr userDrawn="1"/>
            </p:nvCxnSpPr>
            <p:spPr>
              <a:xfrm flipV="1">
                <a:off x="1309116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userDrawn="1"/>
            </p:nvCxnSpPr>
            <p:spPr>
              <a:xfrm flipV="1">
                <a:off x="1318260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userDrawn="1"/>
            </p:nvCxnSpPr>
            <p:spPr>
              <a:xfrm flipV="1">
                <a:off x="1327404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userDrawn="1"/>
            </p:nvCxnSpPr>
            <p:spPr>
              <a:xfrm flipV="1">
                <a:off x="1336548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cxnSp>
          <p:nvCxnSpPr>
            <p:cNvPr id="384" name="Straight Connector 383"/>
            <p:cNvCxnSpPr/>
            <p:nvPr userDrawn="1"/>
          </p:nvCxnSpPr>
          <p:spPr>
            <a:xfrm>
              <a:off x="457200" y="502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userDrawn="1"/>
          </p:nvCxnSpPr>
          <p:spPr>
            <a:xfrm>
              <a:off x="457200" y="594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userDrawn="1"/>
          </p:nvCxnSpPr>
          <p:spPr>
            <a:xfrm>
              <a:off x="457200" y="685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userDrawn="1"/>
          </p:nvCxnSpPr>
          <p:spPr>
            <a:xfrm>
              <a:off x="457200" y="777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p:cNvCxnSpPr/>
            <p:nvPr userDrawn="1"/>
          </p:nvCxnSpPr>
          <p:spPr>
            <a:xfrm>
              <a:off x="457200" y="960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p:cNvCxnSpPr/>
            <p:nvPr userDrawn="1"/>
          </p:nvCxnSpPr>
          <p:spPr>
            <a:xfrm>
              <a:off x="457200" y="1051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userDrawn="1"/>
          </p:nvCxnSpPr>
          <p:spPr>
            <a:xfrm>
              <a:off x="457200" y="1143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userDrawn="1"/>
          </p:nvCxnSpPr>
          <p:spPr>
            <a:xfrm>
              <a:off x="457200" y="1234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userDrawn="1"/>
          </p:nvCxnSpPr>
          <p:spPr>
            <a:xfrm>
              <a:off x="457200" y="868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p:cNvCxnSpPr/>
            <p:nvPr userDrawn="1"/>
          </p:nvCxnSpPr>
          <p:spPr>
            <a:xfrm>
              <a:off x="457200" y="1325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userDrawn="1"/>
          </p:nvCxnSpPr>
          <p:spPr>
            <a:xfrm>
              <a:off x="457200" y="1417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userDrawn="1"/>
          </p:nvCxnSpPr>
          <p:spPr>
            <a:xfrm>
              <a:off x="457200" y="1508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userDrawn="1"/>
          </p:nvCxnSpPr>
          <p:spPr>
            <a:xfrm>
              <a:off x="457200" y="1600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p:cNvCxnSpPr/>
            <p:nvPr userDrawn="1"/>
          </p:nvCxnSpPr>
          <p:spPr>
            <a:xfrm>
              <a:off x="457200" y="1691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p:cNvCxnSpPr/>
            <p:nvPr userDrawn="1"/>
          </p:nvCxnSpPr>
          <p:spPr>
            <a:xfrm>
              <a:off x="457200" y="1874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userDrawn="1"/>
          </p:nvCxnSpPr>
          <p:spPr>
            <a:xfrm>
              <a:off x="457200" y="1965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userDrawn="1"/>
          </p:nvCxnSpPr>
          <p:spPr>
            <a:xfrm>
              <a:off x="457200" y="2148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p:cNvCxnSpPr/>
            <p:nvPr userDrawn="1"/>
          </p:nvCxnSpPr>
          <p:spPr>
            <a:xfrm>
              <a:off x="457200" y="1783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userDrawn="1"/>
          </p:nvCxnSpPr>
          <p:spPr>
            <a:xfrm>
              <a:off x="457200" y="2240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userDrawn="1"/>
          </p:nvCxnSpPr>
          <p:spPr>
            <a:xfrm>
              <a:off x="457200" y="2331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userDrawn="1"/>
          </p:nvCxnSpPr>
          <p:spPr>
            <a:xfrm>
              <a:off x="457200" y="2423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userDrawn="1"/>
          </p:nvCxnSpPr>
          <p:spPr>
            <a:xfrm>
              <a:off x="457200" y="2514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userDrawn="1"/>
          </p:nvCxnSpPr>
          <p:spPr>
            <a:xfrm>
              <a:off x="457200" y="2606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userDrawn="1"/>
          </p:nvCxnSpPr>
          <p:spPr>
            <a:xfrm>
              <a:off x="457200" y="2788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userDrawn="1"/>
          </p:nvCxnSpPr>
          <p:spPr>
            <a:xfrm>
              <a:off x="457200" y="2880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userDrawn="1"/>
          </p:nvCxnSpPr>
          <p:spPr>
            <a:xfrm>
              <a:off x="457200" y="2971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userDrawn="1"/>
          </p:nvCxnSpPr>
          <p:spPr>
            <a:xfrm>
              <a:off x="457200" y="3063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userDrawn="1"/>
          </p:nvCxnSpPr>
          <p:spPr>
            <a:xfrm>
              <a:off x="457200" y="2697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userDrawn="1"/>
          </p:nvCxnSpPr>
          <p:spPr>
            <a:xfrm>
              <a:off x="457200" y="3154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userDrawn="1"/>
          </p:nvCxnSpPr>
          <p:spPr>
            <a:xfrm>
              <a:off x="457200" y="3246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userDrawn="1"/>
          </p:nvCxnSpPr>
          <p:spPr>
            <a:xfrm>
              <a:off x="457200" y="3337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userDrawn="1"/>
          </p:nvCxnSpPr>
          <p:spPr>
            <a:xfrm>
              <a:off x="457200" y="3429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userDrawn="1"/>
          </p:nvCxnSpPr>
          <p:spPr>
            <a:xfrm>
              <a:off x="457200" y="3520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userDrawn="1"/>
          </p:nvCxnSpPr>
          <p:spPr>
            <a:xfrm>
              <a:off x="457200" y="3703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userDrawn="1"/>
          </p:nvCxnSpPr>
          <p:spPr>
            <a:xfrm>
              <a:off x="457200" y="3794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userDrawn="1"/>
          </p:nvCxnSpPr>
          <p:spPr>
            <a:xfrm>
              <a:off x="457200" y="3886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userDrawn="1"/>
          </p:nvCxnSpPr>
          <p:spPr>
            <a:xfrm>
              <a:off x="457200" y="3977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userDrawn="1"/>
          </p:nvCxnSpPr>
          <p:spPr>
            <a:xfrm>
              <a:off x="457200" y="3611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userDrawn="1"/>
          </p:nvCxnSpPr>
          <p:spPr>
            <a:xfrm>
              <a:off x="457200" y="4069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userDrawn="1"/>
          </p:nvCxnSpPr>
          <p:spPr>
            <a:xfrm>
              <a:off x="457200" y="4160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userDrawn="1"/>
          </p:nvCxnSpPr>
          <p:spPr>
            <a:xfrm>
              <a:off x="457200" y="4251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userDrawn="1"/>
          </p:nvCxnSpPr>
          <p:spPr>
            <a:xfrm>
              <a:off x="457200" y="4343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userDrawn="1"/>
          </p:nvCxnSpPr>
          <p:spPr>
            <a:xfrm>
              <a:off x="457200" y="4434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userDrawn="1"/>
          </p:nvCxnSpPr>
          <p:spPr>
            <a:xfrm>
              <a:off x="457200" y="4617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userDrawn="1"/>
          </p:nvCxnSpPr>
          <p:spPr>
            <a:xfrm>
              <a:off x="457200" y="4709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userDrawn="1"/>
          </p:nvCxnSpPr>
          <p:spPr>
            <a:xfrm>
              <a:off x="457200" y="4800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userDrawn="1"/>
          </p:nvCxnSpPr>
          <p:spPr>
            <a:xfrm>
              <a:off x="457200" y="4892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userDrawn="1"/>
          </p:nvCxnSpPr>
          <p:spPr>
            <a:xfrm>
              <a:off x="457200" y="4526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userDrawn="1"/>
          </p:nvCxnSpPr>
          <p:spPr>
            <a:xfrm>
              <a:off x="457200" y="4983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userDrawn="1"/>
          </p:nvCxnSpPr>
          <p:spPr>
            <a:xfrm>
              <a:off x="457200" y="5074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userDrawn="1"/>
          </p:nvCxnSpPr>
          <p:spPr>
            <a:xfrm>
              <a:off x="457200" y="5166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userDrawn="1"/>
          </p:nvCxnSpPr>
          <p:spPr>
            <a:xfrm>
              <a:off x="457200" y="5257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userDrawn="1"/>
          </p:nvCxnSpPr>
          <p:spPr>
            <a:xfrm>
              <a:off x="457200" y="5349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userDrawn="1"/>
          </p:nvCxnSpPr>
          <p:spPr>
            <a:xfrm>
              <a:off x="457200" y="5532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userDrawn="1"/>
          </p:nvCxnSpPr>
          <p:spPr>
            <a:xfrm>
              <a:off x="457200" y="5623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userDrawn="1"/>
          </p:nvCxnSpPr>
          <p:spPr>
            <a:xfrm>
              <a:off x="457200" y="5715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userDrawn="1"/>
          </p:nvCxnSpPr>
          <p:spPr>
            <a:xfrm>
              <a:off x="457200" y="5806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userDrawn="1"/>
          </p:nvCxnSpPr>
          <p:spPr>
            <a:xfrm>
              <a:off x="457200" y="5440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userDrawn="1"/>
          </p:nvCxnSpPr>
          <p:spPr>
            <a:xfrm>
              <a:off x="457200" y="5897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userDrawn="1"/>
          </p:nvCxnSpPr>
          <p:spPr>
            <a:xfrm>
              <a:off x="457200" y="5989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userDrawn="1"/>
          </p:nvCxnSpPr>
          <p:spPr>
            <a:xfrm>
              <a:off x="457200" y="6080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userDrawn="1"/>
          </p:nvCxnSpPr>
          <p:spPr>
            <a:xfrm>
              <a:off x="457200" y="6263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userDrawn="1"/>
          </p:nvCxnSpPr>
          <p:spPr>
            <a:xfrm>
              <a:off x="457200" y="6446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userDrawn="1"/>
          </p:nvCxnSpPr>
          <p:spPr>
            <a:xfrm>
              <a:off x="457200" y="6537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userDrawn="1"/>
          </p:nvCxnSpPr>
          <p:spPr>
            <a:xfrm>
              <a:off x="457200" y="6629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userDrawn="1"/>
          </p:nvCxnSpPr>
          <p:spPr>
            <a:xfrm>
              <a:off x="457200" y="6720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userDrawn="1"/>
          </p:nvCxnSpPr>
          <p:spPr>
            <a:xfrm>
              <a:off x="457200" y="6355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userDrawn="1"/>
          </p:nvCxnSpPr>
          <p:spPr>
            <a:xfrm>
              <a:off x="457200" y="6812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userDrawn="1"/>
          </p:nvCxnSpPr>
          <p:spPr>
            <a:xfrm>
              <a:off x="457200" y="6903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userDrawn="1"/>
          </p:nvCxnSpPr>
          <p:spPr>
            <a:xfrm>
              <a:off x="457200" y="6995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userDrawn="1"/>
          </p:nvCxnSpPr>
          <p:spPr>
            <a:xfrm>
              <a:off x="457200" y="7086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userDrawn="1"/>
          </p:nvCxnSpPr>
          <p:spPr>
            <a:xfrm>
              <a:off x="457200" y="7178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userDrawn="1"/>
          </p:nvCxnSpPr>
          <p:spPr>
            <a:xfrm>
              <a:off x="457200" y="7360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userDrawn="1"/>
          </p:nvCxnSpPr>
          <p:spPr>
            <a:xfrm>
              <a:off x="457200" y="7452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p:cNvCxnSpPr/>
            <p:nvPr userDrawn="1"/>
          </p:nvCxnSpPr>
          <p:spPr>
            <a:xfrm>
              <a:off x="457200" y="7543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p:cNvCxnSpPr/>
            <p:nvPr userDrawn="1"/>
          </p:nvCxnSpPr>
          <p:spPr>
            <a:xfrm>
              <a:off x="457200" y="7635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p:cNvCxnSpPr/>
            <p:nvPr userDrawn="1"/>
          </p:nvCxnSpPr>
          <p:spPr>
            <a:xfrm>
              <a:off x="457200" y="7269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p:cNvCxnSpPr/>
            <p:nvPr userDrawn="1"/>
          </p:nvCxnSpPr>
          <p:spPr>
            <a:xfrm>
              <a:off x="457200" y="7726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463" name="Rectangle 462"/>
            <p:cNvSpPr/>
            <p:nvPr userDrawn="1"/>
          </p:nvSpPr>
          <p:spPr>
            <a:xfrm>
              <a:off x="0" y="0"/>
              <a:ext cx="14630400" cy="8229600"/>
            </a:xfrm>
            <a:prstGeom prst="rect">
              <a:avLst/>
            </a:prstGeom>
            <a:solidFill>
              <a:schemeClr val="tx1">
                <a:alpha val="40000"/>
              </a:schemeClr>
            </a:solidFill>
          </p:spPr>
          <p:txBody>
            <a:bodyPr wrap="square" lIns="0" tIns="0" rIns="0" bIns="0" rtlCol="0" anchor="ctr">
              <a:spAutoFit/>
            </a:bodyPr>
            <a:lstStyle/>
            <a:p>
              <a:pPr algn="ctr"/>
              <a:endParaRPr lang="en-US" sz="1400" b="0" i="0" dirty="0">
                <a:solidFill>
                  <a:schemeClr val="bg2"/>
                </a:solidFill>
                <a:latin typeface="Arial Regular" charset="0"/>
              </a:endParaRPr>
            </a:p>
          </p:txBody>
        </p:sp>
        <p:grpSp>
          <p:nvGrpSpPr>
            <p:cNvPr id="475" name="Group 474"/>
            <p:cNvGrpSpPr/>
            <p:nvPr userDrawn="1"/>
          </p:nvGrpSpPr>
          <p:grpSpPr>
            <a:xfrm>
              <a:off x="914400" y="7899655"/>
              <a:ext cx="2713350" cy="220571"/>
              <a:chOff x="914400" y="7899655"/>
              <a:chExt cx="2713350" cy="220571"/>
            </a:xfrm>
          </p:grpSpPr>
          <p:sp>
            <p:nvSpPr>
              <p:cNvPr id="476"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477"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17 February 2020</a:t>
                </a:fld>
                <a:endParaRPr lang="en-US" sz="799" b="0" i="0" dirty="0">
                  <a:solidFill>
                    <a:schemeClr val="bg2">
                      <a:alpha val="60000"/>
                    </a:schemeClr>
                  </a:solidFill>
                  <a:latin typeface="IBM Plex Sans" charset="0"/>
                  <a:ea typeface="IBM Plex Sans" charset="0"/>
                  <a:cs typeface="IBM Plex Sans" charset="0"/>
                </a:endParaRPr>
              </a:p>
            </p:txBody>
          </p:sp>
        </p:grpSp>
      </p:grpSp>
      <p:sp>
        <p:nvSpPr>
          <p:cNvPr id="479"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480"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52494" y="7625253"/>
            <a:ext cx="570973" cy="231475"/>
          </a:xfrm>
          <a:prstGeom prst="rect">
            <a:avLst/>
          </a:prstGeom>
        </p:spPr>
      </p:pic>
      <p:sp>
        <p:nvSpPr>
          <p:cNvPr id="5" name="Title 4"/>
          <p:cNvSpPr>
            <a:spLocks noGrp="1"/>
          </p:cNvSpPr>
          <p:nvPr>
            <p:ph type="title"/>
          </p:nvPr>
        </p:nvSpPr>
        <p:spPr>
          <a:xfrm>
            <a:off x="11338560" y="1831411"/>
            <a:ext cx="2926080" cy="5596854"/>
          </a:xfrm>
        </p:spPr>
        <p:txBody>
          <a:bodyPr>
            <a:normAutofit/>
          </a:bodyPr>
          <a:lstStyle>
            <a:lvl1pPr>
              <a:lnSpc>
                <a:spcPct val="90000"/>
              </a:lnSpc>
              <a:defRPr sz="3600" b="1">
                <a:solidFill>
                  <a:schemeClr val="bg2"/>
                </a:solidFill>
              </a:defRPr>
            </a:lvl1pPr>
          </a:lstStyle>
          <a:p>
            <a:endParaRPr lang="en-US" dirty="0"/>
          </a:p>
        </p:txBody>
      </p:sp>
      <p:cxnSp>
        <p:nvCxnSpPr>
          <p:cNvPr id="11" name="Straight Connector 10"/>
          <p:cNvCxnSpPr/>
          <p:nvPr userDrawn="1"/>
        </p:nvCxnSpPr>
        <p:spPr>
          <a:xfrm>
            <a:off x="273797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386405"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717587"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5551851"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096583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32941" y="53122"/>
            <a:ext cx="2131024" cy="848563"/>
          </a:xfrm>
          <a:prstGeom prst="rect">
            <a:avLst/>
          </a:prstGeom>
        </p:spPr>
      </p:pic>
    </p:spTree>
    <p:extLst>
      <p:ext uri="{BB962C8B-B14F-4D97-AF65-F5344CB8AC3E}">
        <p14:creationId xmlns:p14="http://schemas.microsoft.com/office/powerpoint/2010/main" val="3877915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ver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52494" y="7625253"/>
            <a:ext cx="570973" cy="231475"/>
          </a:xfrm>
          <a:prstGeom prst="rect">
            <a:avLst/>
          </a:prstGeom>
        </p:spPr>
      </p:pic>
      <p:sp>
        <p:nvSpPr>
          <p:cNvPr id="5" name="Title 4"/>
          <p:cNvSpPr>
            <a:spLocks noGrp="1"/>
          </p:cNvSpPr>
          <p:nvPr>
            <p:ph type="title"/>
          </p:nvPr>
        </p:nvSpPr>
        <p:spPr>
          <a:xfrm>
            <a:off x="11338560" y="1831411"/>
            <a:ext cx="2926080" cy="5596854"/>
          </a:xfrm>
        </p:spPr>
        <p:txBody>
          <a:bodyPr>
            <a:normAutofit/>
          </a:bodyPr>
          <a:lstStyle>
            <a:lvl1pPr>
              <a:lnSpc>
                <a:spcPct val="90000"/>
              </a:lnSpc>
              <a:defRPr sz="3600" b="1">
                <a:solidFill>
                  <a:schemeClr val="bg2"/>
                </a:solidFill>
              </a:defRPr>
            </a:lvl1pPr>
          </a:lstStyle>
          <a:p>
            <a:endParaRPr lang="en-US" dirty="0"/>
          </a:p>
        </p:txBody>
      </p:sp>
      <p:cxnSp>
        <p:nvCxnSpPr>
          <p:cNvPr id="11" name="Straight Connector 10"/>
          <p:cNvCxnSpPr/>
          <p:nvPr userDrawn="1"/>
        </p:nvCxnSpPr>
        <p:spPr>
          <a:xfrm>
            <a:off x="273797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386405"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717587"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5551851"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096583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32941" y="53122"/>
            <a:ext cx="2131024" cy="848563"/>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2"/>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52495" y="7626167"/>
            <a:ext cx="570972" cy="230561"/>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32941" y="53123"/>
            <a:ext cx="2131024" cy="848562"/>
          </a:xfrm>
          <a:prstGeom prst="rect">
            <a:avLst/>
          </a:prstGeom>
          <a:ln>
            <a:noFill/>
          </a:ln>
        </p:spPr>
      </p:pic>
      <p:sp>
        <p:nvSpPr>
          <p:cNvPr id="2" name="Title 1"/>
          <p:cNvSpPr>
            <a:spLocks noGrp="1"/>
          </p:cNvSpPr>
          <p:nvPr>
            <p:ph type="title" hasCustomPrompt="1"/>
          </p:nvPr>
        </p:nvSpPr>
        <p:spPr>
          <a:xfrm>
            <a:off x="11338560" y="1831411"/>
            <a:ext cx="2926080" cy="5596128"/>
          </a:xfrm>
        </p:spPr>
        <p:txBody>
          <a:bodyPr vert="horz" lIns="0" tIns="0" rIns="0" bIns="0" rtlCol="0" anchor="t">
            <a:normAutofit/>
          </a:bodyPr>
          <a:lstStyle>
            <a:lvl1pPr>
              <a:defRPr lang="en-US" sz="3600" b="1">
                <a:solidFill>
                  <a:srgbClr val="000000"/>
                </a:solidFill>
              </a:defRPr>
            </a:lvl1pPr>
          </a:lstStyle>
          <a:p>
            <a:pPr lvl="0"/>
            <a:r>
              <a:rPr lang="en-US" dirty="0"/>
              <a:t>Click to add title</a:t>
            </a:r>
          </a:p>
        </p:txBody>
      </p:sp>
      <p:cxnSp>
        <p:nvCxnSpPr>
          <p:cNvPr id="4" name="Straight Connector 3"/>
          <p:cNvCxnSpPr/>
          <p:nvPr userDrawn="1"/>
        </p:nvCxnSpPr>
        <p:spPr>
          <a:xfrm>
            <a:off x="2737974"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a:off x="1386405"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717587"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userDrawn="1"/>
        </p:nvCxnSpPr>
        <p:spPr>
          <a:xfrm>
            <a:off x="365760"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5551851"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10965834"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4567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1">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17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457200" y="685800"/>
            <a:ext cx="13716000" cy="1143000"/>
          </a:xfrm>
        </p:spPr>
        <p:txBody>
          <a:bodyPr/>
          <a:lstStyle/>
          <a:p>
            <a:r>
              <a:rPr lang="en-US" dirty="0"/>
              <a:t>Contents</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5" name="Content Placeholder 2"/>
          <p:cNvSpPr>
            <a:spLocks noGrp="1"/>
          </p:cNvSpPr>
          <p:nvPr>
            <p:ph idx="4294967295"/>
          </p:nvPr>
        </p:nvSpPr>
        <p:spPr>
          <a:xfrm>
            <a:off x="457200" y="2057400"/>
            <a:ext cx="6583680" cy="5257800"/>
          </a:xfrm>
        </p:spPr>
        <p:txBody>
          <a:bodyPr tIns="0"/>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6" name="Content Placeholder 3"/>
          <p:cNvSpPr>
            <a:spLocks noGrp="1"/>
          </p:cNvSpPr>
          <p:nvPr>
            <p:ph idx="4294967295"/>
          </p:nvPr>
        </p:nvSpPr>
        <p:spPr>
          <a:xfrm>
            <a:off x="7589520" y="2057400"/>
            <a:ext cx="6583680" cy="5257800"/>
          </a:xfrm>
        </p:spPr>
        <p:txBody>
          <a:bodyPr tIns="0"/>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f Contents 2">
    <p:bg>
      <p:bgPr>
        <a:solidFill>
          <a:schemeClr val="accent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17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457200" y="685800"/>
            <a:ext cx="13716000" cy="1143000"/>
          </a:xfrm>
        </p:spPr>
        <p:txBody>
          <a:bodyPr/>
          <a:lstStyle/>
          <a:p>
            <a:r>
              <a:rPr lang="en-US" dirty="0"/>
              <a:t>Contents</a:t>
            </a:r>
          </a:p>
        </p:txBody>
      </p:sp>
      <p:sp>
        <p:nvSpPr>
          <p:cNvPr id="12" name="Content Placeholder 2"/>
          <p:cNvSpPr>
            <a:spLocks noGrp="1"/>
          </p:cNvSpPr>
          <p:nvPr>
            <p:ph idx="4294967295"/>
          </p:nvPr>
        </p:nvSpPr>
        <p:spPr>
          <a:xfrm>
            <a:off x="457200" y="2057400"/>
            <a:ext cx="6583680" cy="5257800"/>
          </a:xfrm>
        </p:spPr>
        <p:txBody>
          <a:bodyPr tIns="0"/>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3" name="Content Placeholder 3"/>
          <p:cNvSpPr>
            <a:spLocks noGrp="1"/>
          </p:cNvSpPr>
          <p:nvPr>
            <p:ph idx="4294967295"/>
          </p:nvPr>
        </p:nvSpPr>
        <p:spPr>
          <a:xfrm>
            <a:off x="7589520" y="2057400"/>
            <a:ext cx="6583680" cy="5257800"/>
          </a:xfrm>
        </p:spPr>
        <p:txBody>
          <a:bodyPr tIns="0"/>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of Contents 3">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a:t>
              </a:r>
              <a:r>
                <a:rPr lang="en-US" sz="400" b="0" i="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2020 IBM Corporation</a:t>
              </a:r>
              <a:r>
                <a:rPr lang="en-US" sz="799" b="0" i="0" baseline="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2">
                      <a:lumMod val="25000"/>
                    </a:schemeClr>
                  </a:solidFill>
                  <a:latin typeface="IBM Plex Sans" charset="0"/>
                  <a:ea typeface="IBM Plex Sans" charset="0"/>
                  <a:cs typeface="IBM Plex Sans" charset="0"/>
                </a:rPr>
                <a:t> </a:t>
              </a:r>
              <a:fld id="{7C9968D1-C8E5-4FE3-AED4-7D4518C301B3}" type="datetime3">
                <a:rPr lang="en-US" sz="799"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17 February 2020</a:t>
              </a:fld>
              <a:endParaRPr lang="en-US" sz="7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IBM Plex Sans" charset="0"/>
                <a:ea typeface="IBM Plex Sans" charset="0"/>
                <a:cs typeface="IBM Plex Sans" charset="0"/>
              </a:rPr>
              <a:pPr algn="l"/>
              <a:t>‹#›</a:t>
            </a:fld>
            <a:endParaRPr lang="en-US" sz="800" b="0" i="0" dirty="0">
              <a:solidFill>
                <a:schemeClr val="tx2">
                  <a:lumMod val="25000"/>
                </a:schemeClr>
              </a:solidFill>
              <a:latin typeface="IBM Plex Sans" charset="0"/>
              <a:ea typeface="IBM Plex Sans" charset="0"/>
              <a:cs typeface="IBM Plex Sans" charset="0"/>
            </a:endParaRPr>
          </a:p>
        </p:txBody>
      </p:sp>
      <p:sp>
        <p:nvSpPr>
          <p:cNvPr id="15" name="Title 1"/>
          <p:cNvSpPr>
            <a:spLocks noGrp="1"/>
          </p:cNvSpPr>
          <p:nvPr>
            <p:ph type="title"/>
          </p:nvPr>
        </p:nvSpPr>
        <p:spPr>
          <a:xfrm>
            <a:off x="457200" y="685800"/>
            <a:ext cx="13716000" cy="1143000"/>
          </a:xfrm>
        </p:spPr>
        <p:txBody>
          <a:bodyPr/>
          <a:lstStyle>
            <a:lvl1pPr>
              <a:defRPr>
                <a:solidFill>
                  <a:schemeClr val="tx2">
                    <a:lumMod val="25000"/>
                  </a:schemeClr>
                </a:solidFill>
              </a:defRPr>
            </a:lvl1pPr>
          </a:lstStyle>
          <a:p>
            <a:r>
              <a:rPr lang="en-US" dirty="0"/>
              <a:t>Contents</a:t>
            </a:r>
          </a:p>
        </p:txBody>
      </p:sp>
      <p:sp>
        <p:nvSpPr>
          <p:cNvPr id="16" name="Content Placeholder 2"/>
          <p:cNvSpPr>
            <a:spLocks noGrp="1"/>
          </p:cNvSpPr>
          <p:nvPr>
            <p:ph idx="4294967295"/>
          </p:nvPr>
        </p:nvSpPr>
        <p:spPr>
          <a:xfrm>
            <a:off x="457200" y="2057400"/>
            <a:ext cx="6583680" cy="5257800"/>
          </a:xfrm>
        </p:spPr>
        <p:txBody>
          <a:bodyPr tIns="0"/>
          <a:lstStyle>
            <a:lvl1pPr>
              <a:defRPr>
                <a:solidFill>
                  <a:schemeClr val="tx2">
                    <a:lumMod val="25000"/>
                  </a:schemeClr>
                </a:solidFill>
              </a:defRPr>
            </a:lvl1pPr>
          </a:lstStyle>
          <a:p>
            <a:pPr marL="5945188" indent="-5943600" algn="just">
              <a:spcBef>
                <a:spcPts val="0"/>
              </a:spcBef>
            </a:pPr>
            <a:r>
              <a:rPr lang="en-US" dirty="0">
                <a:solidFill>
                  <a:schemeClr val="accent2"/>
                </a:solidFill>
              </a:rPr>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dirty="0">
                <a:solidFill>
                  <a:schemeClr val="accent2"/>
                </a:solidFill>
              </a:rPr>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dirty="0">
                <a:solidFill>
                  <a:schemeClr val="accent2"/>
                </a:solidFill>
              </a:rPr>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7" name="Content Placeholder 3"/>
          <p:cNvSpPr>
            <a:spLocks noGrp="1"/>
          </p:cNvSpPr>
          <p:nvPr>
            <p:ph idx="4294967295"/>
          </p:nvPr>
        </p:nvSpPr>
        <p:spPr>
          <a:xfrm>
            <a:off x="7589520" y="2057400"/>
            <a:ext cx="6583680" cy="5257800"/>
          </a:xfrm>
        </p:spPr>
        <p:txBody>
          <a:bodyPr tIns="0"/>
          <a:lstStyle>
            <a:lvl1pPr>
              <a:defRPr>
                <a:solidFill>
                  <a:schemeClr val="tx2">
                    <a:lumMod val="25000"/>
                  </a:schemeClr>
                </a:solidFill>
              </a:defRPr>
            </a:lvl1pPr>
          </a:lstStyle>
          <a:p>
            <a:pPr marL="5945188" indent="-5943600" algn="just">
              <a:spcBef>
                <a:spcPts val="0"/>
              </a:spcBef>
            </a:pPr>
            <a:r>
              <a:rPr lang="en-US" dirty="0">
                <a:solidFill>
                  <a:schemeClr val="accent2"/>
                </a:solidFill>
              </a:rPr>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dirty="0">
                <a:solidFill>
                  <a:schemeClr val="accent2"/>
                </a:solidFill>
              </a:rPr>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26" name="Pictur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24560" y="7816175"/>
            <a:ext cx="570972" cy="230561"/>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17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17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17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pic>
        <p:nvPicPr>
          <p:cNvPr id="10" name="Picture Placeholder 4">
            <a:extLst>
              <a:ext uri="{FF2B5EF4-FFF2-40B4-BE49-F238E27FC236}">
                <a16:creationId xmlns:a16="http://schemas.microsoft.com/office/drawing/2014/main" id="{8FAEA4C7-4385-4683-980C-E6450E8FA01F}"/>
              </a:ext>
            </a:extLst>
          </p:cNvPr>
          <p:cNvPicPr>
            <a:picLocks noChangeAspect="1"/>
          </p:cNvPicPr>
          <p:nvPr userDrawn="1"/>
        </p:nvPicPr>
        <p:blipFill>
          <a:blip r:embed="rId3"/>
          <a:srcRect l="20391" r="20391"/>
          <a:stretch>
            <a:fillRect/>
          </a:stretch>
        </p:blipFill>
        <p:spPr>
          <a:xfrm>
            <a:off x="7315200" y="0"/>
            <a:ext cx="7315200" cy="8229600"/>
          </a:xfrm>
          <a:prstGeom prst="rect">
            <a:avLst/>
          </a:prstGeom>
        </p:spPr>
      </p:pic>
    </p:spTree>
    <p:extLst>
      <p:ext uri="{BB962C8B-B14F-4D97-AF65-F5344CB8AC3E}">
        <p14:creationId xmlns:p14="http://schemas.microsoft.com/office/powerpoint/2010/main" val="42861884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17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pic>
        <p:nvPicPr>
          <p:cNvPr id="11" name="Picture Placeholder 6">
            <a:extLst>
              <a:ext uri="{FF2B5EF4-FFF2-40B4-BE49-F238E27FC236}">
                <a16:creationId xmlns:a16="http://schemas.microsoft.com/office/drawing/2014/main" id="{FB38B704-03D9-4A5D-935E-35235B0984B1}"/>
              </a:ext>
            </a:extLst>
          </p:cNvPr>
          <p:cNvPicPr>
            <a:picLocks noChangeAspect="1"/>
          </p:cNvPicPr>
          <p:nvPr userDrawn="1"/>
        </p:nvPicPr>
        <p:blipFill>
          <a:blip r:embed="rId3"/>
          <a:srcRect l="20381" r="20381"/>
          <a:stretch>
            <a:fillRect/>
          </a:stretch>
        </p:blipFill>
        <p:spPr>
          <a:xfrm>
            <a:off x="7319356" y="0"/>
            <a:ext cx="7315200" cy="8229600"/>
          </a:xfrm>
          <a:prstGeom prst="rect">
            <a:avLst/>
          </a:prstGeom>
        </p:spPr>
      </p:pic>
    </p:spTree>
    <p:extLst>
      <p:ext uri="{BB962C8B-B14F-4D97-AF65-F5344CB8AC3E}">
        <p14:creationId xmlns:p14="http://schemas.microsoft.com/office/powerpoint/2010/main" val="1425742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large type">
    <p:spTree>
      <p:nvGrpSpPr>
        <p:cNvPr id="1" name=""/>
        <p:cNvGrpSpPr/>
        <p:nvPr/>
      </p:nvGrpSpPr>
      <p:grpSpPr>
        <a:xfrm>
          <a:off x="0" y="0"/>
          <a:ext cx="0" cy="0"/>
          <a:chOff x="0" y="0"/>
          <a:chExt cx="0" cy="0"/>
        </a:xfrm>
      </p:grpSpPr>
      <p:cxnSp>
        <p:nvCxnSpPr>
          <p:cNvPr id="4" name="Straight Connector 3"/>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2227" y="7541839"/>
            <a:ext cx="570973" cy="230561"/>
          </a:xfrm>
          <a:prstGeom prst="rect">
            <a:avLst/>
          </a:prstGeom>
        </p:spPr>
      </p:pic>
      <p:sp>
        <p:nvSpPr>
          <p:cNvPr id="11" name="Title 10"/>
          <p:cNvSpPr>
            <a:spLocks noGrp="1"/>
          </p:cNvSpPr>
          <p:nvPr>
            <p:ph type="title"/>
          </p:nvPr>
        </p:nvSpPr>
        <p:spPr>
          <a:xfrm>
            <a:off x="4114800" y="411480"/>
            <a:ext cx="10058400" cy="5760720"/>
          </a:xfrm>
        </p:spPr>
        <p:txBody>
          <a:bodyPr>
            <a:noAutofit/>
          </a:bodyPr>
          <a:lstStyle>
            <a:lvl1pPr>
              <a:defRPr sz="5400" b="1"/>
            </a:lvl1pPr>
          </a:lstStyle>
          <a:p>
            <a:r>
              <a:rPr lang="en-US" dirty="0"/>
              <a:t>Click to edit Master title style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17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pic>
        <p:nvPicPr>
          <p:cNvPr id="13" name="Picture Placeholder 17">
            <a:extLst>
              <a:ext uri="{FF2B5EF4-FFF2-40B4-BE49-F238E27FC236}">
                <a16:creationId xmlns:a16="http://schemas.microsoft.com/office/drawing/2014/main" id="{453C1FD1-2ECD-4465-A8A2-9373E1F0C0A1}"/>
              </a:ext>
            </a:extLst>
          </p:cNvPr>
          <p:cNvPicPr>
            <a:picLocks noChangeAspect="1"/>
          </p:cNvPicPr>
          <p:nvPr userDrawn="1"/>
        </p:nvPicPr>
        <p:blipFill>
          <a:blip r:embed="rId3"/>
          <a:srcRect l="24960" r="24960"/>
          <a:stretch>
            <a:fillRect/>
          </a:stretch>
        </p:blipFill>
        <p:spPr>
          <a:xfrm>
            <a:off x="7315200" y="0"/>
            <a:ext cx="7315200" cy="8229600"/>
          </a:xfrm>
          <a:prstGeom prst="rect">
            <a:avLst/>
          </a:prstGeom>
        </p:spPr>
      </p:pic>
    </p:spTree>
    <p:extLst>
      <p:ext uri="{BB962C8B-B14F-4D97-AF65-F5344CB8AC3E}">
        <p14:creationId xmlns:p14="http://schemas.microsoft.com/office/powerpoint/2010/main" val="22240493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a:t>
              </a:r>
              <a:r>
                <a:rPr lang="en-US" sz="400" b="0" i="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2020 IBM Corporation</a:t>
              </a:r>
              <a:r>
                <a:rPr lang="en-US" sz="799" b="0" i="0" baseline="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2">
                      <a:lumMod val="25000"/>
                    </a:schemeClr>
                  </a:solidFill>
                  <a:latin typeface="IBM Plex Sans" charset="0"/>
                  <a:ea typeface="IBM Plex Sans" charset="0"/>
                  <a:cs typeface="IBM Plex Sans" charset="0"/>
                </a:rPr>
                <a:t> </a:t>
              </a:r>
              <a:fld id="{7C9968D1-C8E5-4FE3-AED4-7D4518C301B3}" type="datetime3">
                <a:rPr lang="en-US" sz="799"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17 February 2020</a:t>
              </a:fld>
              <a:endParaRPr lang="en-US" sz="7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IBM Plex Sans" charset="0"/>
                <a:ea typeface="IBM Plex Sans" charset="0"/>
                <a:cs typeface="IBM Plex Sans" charset="0"/>
              </a:rPr>
              <a:pPr algn="l"/>
              <a:t>‹#›</a:t>
            </a:fld>
            <a:endParaRPr lang="en-US" sz="800" b="0" i="0" dirty="0">
              <a:solidFill>
                <a:schemeClr val="tx2">
                  <a:lumMod val="25000"/>
                </a:schemeClr>
              </a:solidFill>
              <a:latin typeface="IBM Plex Sans" charset="0"/>
              <a:ea typeface="IBM Plex Sans" charset="0"/>
              <a:cs typeface="IBM Plex Sans" charset="0"/>
            </a:endParaRPr>
          </a:p>
        </p:txBody>
      </p:sp>
      <p:sp>
        <p:nvSpPr>
          <p:cNvPr id="11" name="Picture Placeholder 4"/>
          <p:cNvSpPr>
            <a:spLocks noGrp="1"/>
          </p:cNvSpPr>
          <p:nvPr>
            <p:ph type="pic" sz="quarter" idx="10"/>
          </p:nvPr>
        </p:nvSpPr>
        <p:spPr>
          <a:xfrm>
            <a:off x="7315200" y="0"/>
            <a:ext cx="7315200" cy="8229600"/>
          </a:xfrm>
        </p:spPr>
        <p:txBody>
          <a:bodyPr/>
          <a:lstStyle>
            <a:lvl1pPr>
              <a:defRPr>
                <a:solidFill>
                  <a:schemeClr val="tx1"/>
                </a:solidFill>
                <a:latin typeface="IBM Plex Sans" charset="0"/>
                <a:ea typeface="IBM Plex Sans" charset="0"/>
                <a:cs typeface="IBM Plex Sans" charset="0"/>
              </a:defRPr>
            </a:lvl1pPr>
          </a:lstStyle>
          <a:p>
            <a:endParaRPr lang="en-US" dirty="0"/>
          </a:p>
        </p:txBody>
      </p:sp>
      <p:sp>
        <p:nvSpPr>
          <p:cNvPr id="12" name="Title 1"/>
          <p:cNvSpPr>
            <a:spLocks noGrp="1"/>
          </p:cNvSpPr>
          <p:nvPr>
            <p:ph type="title"/>
          </p:nvPr>
        </p:nvSpPr>
        <p:spPr>
          <a:xfrm>
            <a:off x="457200" y="685800"/>
            <a:ext cx="6629400" cy="5257800"/>
          </a:xfrm>
        </p:spPr>
        <p:txBody>
          <a:bodyPr>
            <a:noAutofit/>
          </a:bodyPr>
          <a:lstStyle>
            <a:lvl1pPr>
              <a:defRPr sz="5400" b="1">
                <a:solidFill>
                  <a:schemeClr val="accent2"/>
                </a:solidFill>
              </a:defRPr>
            </a:lvl1pPr>
          </a:lstStyle>
          <a:p>
            <a:r>
              <a:rPr lang="en-US" dirty="0"/>
              <a:t>Click to edit Master title style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24560" y="7816175"/>
            <a:ext cx="570972" cy="230561"/>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nd slide_dar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281928" y="3502152"/>
            <a:ext cx="2263140" cy="841248"/>
          </a:xfrm>
          <a:prstGeom prst="rect">
            <a:avLst/>
          </a:prstGeom>
        </p:spPr>
      </p:pic>
    </p:spTree>
    <p:extLst>
      <p:ext uri="{BB962C8B-B14F-4D97-AF65-F5344CB8AC3E}">
        <p14:creationId xmlns:p14="http://schemas.microsoft.com/office/powerpoint/2010/main" val="16176365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End slide_dark">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281928" y="3502152"/>
            <a:ext cx="2263140" cy="841248"/>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nd slide_light">
    <p:bg>
      <p:bgPr>
        <a:solidFill>
          <a:schemeClr val="bg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2690" y="3502152"/>
            <a:ext cx="2261616" cy="841248"/>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hasCustomPrompt="1"/>
          </p:nvPr>
        </p:nvSpPr>
        <p:spPr>
          <a:xfrm>
            <a:off x="457200" y="265176"/>
            <a:ext cx="6583680" cy="27432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Define Microservices</a:t>
            </a:r>
          </a:p>
        </p:txBody>
      </p:sp>
      <p:sp>
        <p:nvSpPr>
          <p:cNvPr id="24"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17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5"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17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3"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8"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10" name="Rectangle 9"/>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17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22"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_Title and Content">
    <p:bg>
      <p:bgPr>
        <a:solidFill>
          <a:schemeClr val="accent2"/>
        </a:solidFill>
        <a:effectLst/>
      </p:bgPr>
    </p:bg>
    <p:spTree>
      <p:nvGrpSpPr>
        <p:cNvPr id="1" name=""/>
        <p:cNvGrpSpPr/>
        <p:nvPr/>
      </p:nvGrpSpPr>
      <p:grpSpPr>
        <a:xfrm>
          <a:off x="0" y="0"/>
          <a:ext cx="0" cy="0"/>
          <a:chOff x="0" y="0"/>
          <a:chExt cx="0" cy="0"/>
        </a:xfrm>
      </p:grpSpPr>
      <p:sp>
        <p:nvSpPr>
          <p:cNvPr id="10" name="Rectangle 9"/>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17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9"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10" name="Rectangle 9"/>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17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21"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over_large type">
    <p:bg>
      <p:bgPr>
        <a:solidFill>
          <a:schemeClr val="accent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2227" y="7541839"/>
            <a:ext cx="570973" cy="230561"/>
          </a:xfrm>
          <a:prstGeom prst="rect">
            <a:avLst/>
          </a:prstGeom>
        </p:spPr>
      </p:pic>
      <p:sp>
        <p:nvSpPr>
          <p:cNvPr id="11" name="Title 10"/>
          <p:cNvSpPr>
            <a:spLocks noGrp="1"/>
          </p:cNvSpPr>
          <p:nvPr>
            <p:ph type="title"/>
          </p:nvPr>
        </p:nvSpPr>
        <p:spPr>
          <a:xfrm>
            <a:off x="4114800" y="411480"/>
            <a:ext cx="10058400" cy="5760720"/>
          </a:xfrm>
        </p:spPr>
        <p:txBody>
          <a:bodyPr>
            <a:noAutofit/>
          </a:bodyPr>
          <a:lstStyle>
            <a:lvl1pPr>
              <a:defRPr sz="5400" b="1"/>
            </a:lvl1pPr>
          </a:lstStyle>
          <a:p>
            <a:r>
              <a:rPr lang="en-US" dirty="0"/>
              <a:t>Click to edit Master title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10" name="Rectangle 9"/>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vert="horz" lIns="0" tIns="0" rIns="0" bIns="0" rtlCol="0" anchor="t">
            <a:noAutofit/>
          </a:bodyPr>
          <a:lstStyle>
            <a:lvl1pPr>
              <a:defRPr lang="en-US" sz="1600" dirty="0">
                <a:solidFill>
                  <a:schemeClr val="accent1"/>
                </a:solidFill>
              </a:defRPr>
            </a:lvl1pPr>
          </a:lstStyle>
          <a:p>
            <a:pPr lvl="0"/>
            <a:r>
              <a:rPr lang="en-US" dirty="0"/>
              <a:t>Click to edit Master text styles</a:t>
            </a:r>
          </a:p>
        </p:txBody>
      </p:sp>
      <p:sp>
        <p:nvSpPr>
          <p:cNvPr id="17"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17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2-3_Title and Content">
    <p:spTree>
      <p:nvGrpSpPr>
        <p:cNvPr id="1" name=""/>
        <p:cNvGrpSpPr/>
        <p:nvPr/>
      </p:nvGrpSpPr>
      <p:grpSpPr>
        <a:xfrm>
          <a:off x="0" y="0"/>
          <a:ext cx="0" cy="0"/>
          <a:chOff x="0" y="0"/>
          <a:chExt cx="0" cy="0"/>
        </a:xfrm>
      </p:grpSpPr>
      <p:sp>
        <p:nvSpPr>
          <p:cNvPr id="22" name="Rectangle 21"/>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10" name="Rectangle 9"/>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457200" y="7342632"/>
            <a:ext cx="662940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17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2971800" cy="36576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4" y="7818135"/>
            <a:ext cx="566118" cy="228601"/>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6"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6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2-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2-7_Title and Content">
    <p:spTree>
      <p:nvGrpSpPr>
        <p:cNvPr id="1" name=""/>
        <p:cNvGrpSpPr/>
        <p:nvPr/>
      </p:nvGrpSpPr>
      <p:grpSpPr>
        <a:xfrm>
          <a:off x="0" y="0"/>
          <a:ext cx="0" cy="0"/>
          <a:chOff x="0" y="0"/>
          <a:chExt cx="0" cy="0"/>
        </a:xfrm>
      </p:grpSpPr>
      <p:pic>
        <p:nvPicPr>
          <p:cNvPr id="9" name="Picture 28" descr="intro">
            <a:extLst>
              <a:ext uri="{FF2B5EF4-FFF2-40B4-BE49-F238E27FC236}">
                <a16:creationId xmlns:a16="http://schemas.microsoft.com/office/drawing/2014/main" id="{2F5479F8-80DE-45B3-A6AC-5939B071BA92}"/>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t="3211"/>
          <a:stretch/>
        </p:blipFill>
        <p:spPr bwMode="auto">
          <a:xfrm>
            <a:off x="-12700" y="0"/>
            <a:ext cx="3670300" cy="8229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7822157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2-7_Title and Content">
    <p:spTree>
      <p:nvGrpSpPr>
        <p:cNvPr id="1" name=""/>
        <p:cNvGrpSpPr/>
        <p:nvPr/>
      </p:nvGrpSpPr>
      <p:grpSpPr>
        <a:xfrm>
          <a:off x="0" y="0"/>
          <a:ext cx="0" cy="0"/>
          <a:chOff x="0" y="0"/>
          <a:chExt cx="0" cy="0"/>
        </a:xfrm>
      </p:grpSpPr>
      <p:pic>
        <p:nvPicPr>
          <p:cNvPr id="10" name="Picture 4">
            <a:extLst>
              <a:ext uri="{FF2B5EF4-FFF2-40B4-BE49-F238E27FC236}">
                <a16:creationId xmlns:a16="http://schemas.microsoft.com/office/drawing/2014/main" id="{9F02AE4F-ACDF-49FB-A346-3F468E450C8E}"/>
              </a:ext>
            </a:extLst>
          </p:cNvPr>
          <p:cNvPicPr>
            <a:picLocks noChangeAspect="1" noChangeArrowheads="1"/>
          </p:cNvPicPr>
          <p:nvPr userDrawn="1"/>
        </p:nvPicPr>
        <p:blipFill rotWithShape="1">
          <a:blip r:embed="rId2"/>
          <a:srcRect l="4861" r="27778"/>
          <a:stretch/>
        </p:blipFill>
        <p:spPr bwMode="auto">
          <a:xfrm>
            <a:off x="-17780" y="0"/>
            <a:ext cx="3695700" cy="8229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lumMod val="20000"/>
                    <a:lumOff val="8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104017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ver_large type">
    <p:bg>
      <p:bgPr>
        <a:solidFill>
          <a:schemeClr val="bg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365760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2228" y="7541839"/>
            <a:ext cx="570972" cy="230561"/>
          </a:xfrm>
          <a:prstGeom prst="rect">
            <a:avLst/>
          </a:prstGeom>
        </p:spPr>
      </p:pic>
      <p:sp>
        <p:nvSpPr>
          <p:cNvPr id="11" name="Title 10"/>
          <p:cNvSpPr>
            <a:spLocks noGrp="1"/>
          </p:cNvSpPr>
          <p:nvPr>
            <p:ph type="title"/>
          </p:nvPr>
        </p:nvSpPr>
        <p:spPr>
          <a:xfrm>
            <a:off x="4114800" y="411480"/>
            <a:ext cx="10058400" cy="5760720"/>
          </a:xfrm>
        </p:spPr>
        <p:txBody>
          <a:bodyPr>
            <a:noAutofit/>
          </a:bodyPr>
          <a:lstStyle>
            <a:lvl1pPr>
              <a:defRPr sz="5400" b="1">
                <a:solidFill>
                  <a:schemeClr val="tx1"/>
                </a:solidFill>
              </a:defRPr>
            </a:lvl1pPr>
          </a:lstStyle>
          <a:p>
            <a:r>
              <a:rPr lang="en-US" dirty="0"/>
              <a:t>Click to edit Master 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776472" y="7260336"/>
            <a:ext cx="2131024" cy="848562"/>
          </a:xfrm>
          <a:prstGeom prst="rect">
            <a:avLst/>
          </a:prstGeom>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8D001AD-E778-43D4-9696-D084D7BE194A}"/>
              </a:ext>
            </a:extLst>
          </p:cNvPr>
          <p:cNvPicPr>
            <a:picLocks noChangeAspect="1"/>
          </p:cNvPicPr>
          <p:nvPr userDrawn="1"/>
        </p:nvPicPr>
        <p:blipFill rotWithShape="1">
          <a:blip r:embed="rId2"/>
          <a:srcRect l="40305"/>
          <a:stretch/>
        </p:blipFill>
        <p:spPr>
          <a:xfrm>
            <a:off x="0" y="0"/>
            <a:ext cx="3677920" cy="8229600"/>
          </a:xfrm>
          <a:prstGeom prst="rect">
            <a:avLst/>
          </a:prstGeom>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4366815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2-7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D2DCE1B-BE9E-48D5-9A2D-5CCC61F8334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25467" r="24991"/>
          <a:stretch/>
        </p:blipFill>
        <p:spPr>
          <a:xfrm>
            <a:off x="-17780" y="17780"/>
            <a:ext cx="3695700" cy="8229600"/>
          </a:xfrm>
          <a:prstGeom prst="rect">
            <a:avLst/>
          </a:prstGeom>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91007164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DE7129-A45D-4310-A888-BC6AAA506CFF}"/>
              </a:ext>
            </a:extLst>
          </p:cNvPr>
          <p:cNvPicPr>
            <a:picLocks noChangeAspect="1"/>
          </p:cNvPicPr>
          <p:nvPr userDrawn="1"/>
        </p:nvPicPr>
        <p:blipFill rotWithShape="1">
          <a:blip r:embed="rId2"/>
          <a:srcRect r="33333"/>
          <a:stretch/>
        </p:blipFill>
        <p:spPr>
          <a:xfrm>
            <a:off x="0" y="3563"/>
            <a:ext cx="3657600" cy="8229600"/>
          </a:xfrm>
          <a:prstGeom prst="rect">
            <a:avLst/>
          </a:prstGeom>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0528198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_2-7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B773ED0-8306-4D2B-8768-F00D621039E2}"/>
              </a:ext>
            </a:extLst>
          </p:cNvPr>
          <p:cNvPicPr>
            <a:picLocks noChangeAspect="1"/>
          </p:cNvPicPr>
          <p:nvPr userDrawn="1"/>
        </p:nvPicPr>
        <p:blipFill rotWithShape="1">
          <a:blip r:embed="rId2"/>
          <a:srcRect l="24098" r="46079"/>
          <a:stretch/>
        </p:blipFill>
        <p:spPr>
          <a:xfrm>
            <a:off x="0" y="0"/>
            <a:ext cx="3677920" cy="8229600"/>
          </a:xfrm>
          <a:prstGeom prst="rect">
            <a:avLst/>
          </a:prstGeom>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40512709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2-7_Title and Conten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67C15EF-2633-4BF6-B329-28CD36862E1A}"/>
              </a:ext>
            </a:extLst>
          </p:cNvPr>
          <p:cNvGrpSpPr/>
          <p:nvPr userDrawn="1"/>
        </p:nvGrpSpPr>
        <p:grpSpPr>
          <a:xfrm>
            <a:off x="0" y="-12700"/>
            <a:ext cx="3670300" cy="8242300"/>
            <a:chOff x="0" y="-12700"/>
            <a:chExt cx="3670300" cy="8242300"/>
          </a:xfrm>
        </p:grpSpPr>
        <p:sp>
          <p:nvSpPr>
            <p:cNvPr id="11" name="Rectangle 10">
              <a:extLst>
                <a:ext uri="{FF2B5EF4-FFF2-40B4-BE49-F238E27FC236}">
                  <a16:creationId xmlns:a16="http://schemas.microsoft.com/office/drawing/2014/main" id="{12EA07CE-F20F-4263-B10A-0E73B1B00DF2}"/>
                </a:ext>
              </a:extLst>
            </p:cNvPr>
            <p:cNvSpPr/>
            <p:nvPr/>
          </p:nvSpPr>
          <p:spPr>
            <a:xfrm>
              <a:off x="0" y="-12700"/>
              <a:ext cx="3670300" cy="1627632"/>
            </a:xfrm>
            <a:prstGeom prst="rect">
              <a:avLst/>
            </a:prstGeom>
            <a:solidFill>
              <a:srgbClr val="0F11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pic>
          <p:nvPicPr>
            <p:cNvPr id="14" name="Picture 13">
              <a:extLst>
                <a:ext uri="{FF2B5EF4-FFF2-40B4-BE49-F238E27FC236}">
                  <a16:creationId xmlns:a16="http://schemas.microsoft.com/office/drawing/2014/main" id="{85B1F6E2-3850-45DB-A739-319BE1C94E57}"/>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19267" r="25842"/>
            <a:stretch/>
          </p:blipFill>
          <p:spPr>
            <a:xfrm>
              <a:off x="0" y="685800"/>
              <a:ext cx="3670300" cy="7543800"/>
            </a:xfrm>
            <a:prstGeom prst="rect">
              <a:avLst/>
            </a:prstGeom>
          </p:spPr>
        </p:pic>
      </p:grpSp>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0625930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_2-7_Title and Conten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53148C9-0BF1-45E4-AF88-C39B9DEAA1D6}"/>
              </a:ext>
            </a:extLst>
          </p:cNvPr>
          <p:cNvGrpSpPr/>
          <p:nvPr userDrawn="1"/>
        </p:nvGrpSpPr>
        <p:grpSpPr>
          <a:xfrm>
            <a:off x="0" y="0"/>
            <a:ext cx="3670300" cy="8255000"/>
            <a:chOff x="0" y="0"/>
            <a:chExt cx="3670300" cy="8255000"/>
          </a:xfrm>
        </p:grpSpPr>
        <p:pic>
          <p:nvPicPr>
            <p:cNvPr id="16" name="Picture 15">
              <a:extLst>
                <a:ext uri="{FF2B5EF4-FFF2-40B4-BE49-F238E27FC236}">
                  <a16:creationId xmlns:a16="http://schemas.microsoft.com/office/drawing/2014/main" id="{5E1D5A39-48CD-4FF0-88EE-389B805C0359}"/>
                </a:ext>
              </a:extLst>
            </p:cNvPr>
            <p:cNvPicPr>
              <a:picLocks noChangeAspect="1"/>
            </p:cNvPicPr>
            <p:nvPr/>
          </p:nvPicPr>
          <p:blipFill rotWithShape="1">
            <a:blip r:embed="rId2"/>
            <a:srcRect l="29685" r="29836"/>
            <a:stretch/>
          </p:blipFill>
          <p:spPr>
            <a:xfrm>
              <a:off x="0" y="2219960"/>
              <a:ext cx="3670300" cy="6035040"/>
            </a:xfrm>
            <a:prstGeom prst="rect">
              <a:avLst/>
            </a:prstGeom>
          </p:spPr>
        </p:pic>
        <p:sp>
          <p:nvSpPr>
            <p:cNvPr id="17" name="Rectangle 16">
              <a:extLst>
                <a:ext uri="{FF2B5EF4-FFF2-40B4-BE49-F238E27FC236}">
                  <a16:creationId xmlns:a16="http://schemas.microsoft.com/office/drawing/2014/main" id="{503E00E7-FA40-4CF7-BFBE-E853659D4C68}"/>
                </a:ext>
              </a:extLst>
            </p:cNvPr>
            <p:cNvSpPr/>
            <p:nvPr/>
          </p:nvSpPr>
          <p:spPr>
            <a:xfrm>
              <a:off x="0" y="0"/>
              <a:ext cx="3670300" cy="2651760"/>
            </a:xfrm>
            <a:prstGeom prst="rect">
              <a:avLst/>
            </a:prstGeom>
            <a:solidFill>
              <a:srgbClr val="6FB9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grpSp>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40418899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2-7_Titl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7B238DF-2EBA-46E8-A55B-34A79E184722}"/>
              </a:ext>
            </a:extLst>
          </p:cNvPr>
          <p:cNvPicPr>
            <a:picLocks noChangeAspect="1"/>
          </p:cNvPicPr>
          <p:nvPr userDrawn="1"/>
        </p:nvPicPr>
        <p:blipFill rotWithShape="1">
          <a:blip r:embed="rId2"/>
          <a:srcRect l="62766" r="7747"/>
          <a:stretch/>
        </p:blipFill>
        <p:spPr>
          <a:xfrm>
            <a:off x="0" y="0"/>
            <a:ext cx="3639967" cy="8229600"/>
          </a:xfrm>
          <a:prstGeom prst="rect">
            <a:avLst/>
          </a:prstGeom>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8420418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F941F0-6121-4C66-92E9-4A770A280E3B}"/>
              </a:ext>
            </a:extLst>
          </p:cNvPr>
          <p:cNvPicPr>
            <a:picLocks noChangeAspect="1"/>
          </p:cNvPicPr>
          <p:nvPr userDrawn="1"/>
        </p:nvPicPr>
        <p:blipFill rotWithShape="1">
          <a:blip r:embed="rId2"/>
          <a:srcRect r="45376"/>
          <a:stretch/>
        </p:blipFill>
        <p:spPr>
          <a:xfrm>
            <a:off x="0" y="0"/>
            <a:ext cx="3639967" cy="8229600"/>
          </a:xfrm>
          <a:prstGeom prst="rect">
            <a:avLst/>
          </a:prstGeom>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04394047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2-8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6" name="Rectangle 5"/>
          <p:cNvSpPr/>
          <p:nvPr userDrawn="1"/>
        </p:nvSpPr>
        <p:spPr>
          <a:xfrm flipH="1">
            <a:off x="0" y="127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6583680" cy="11430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17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25"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6"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ver_large typ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B76A83-5DD3-428B-8EB8-A972605B5D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97736" y="3019405"/>
            <a:ext cx="5086288" cy="3333790"/>
          </a:xfrm>
          <a:prstGeom prst="rect">
            <a:avLst/>
          </a:prstGeom>
        </p:spPr>
      </p:pic>
    </p:spTree>
    <p:extLst>
      <p:ext uri="{BB962C8B-B14F-4D97-AF65-F5344CB8AC3E}">
        <p14:creationId xmlns:p14="http://schemas.microsoft.com/office/powerpoint/2010/main" val="116107336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10_Title and Content">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tx1"/>
              </a:solidFill>
              <a:latin typeface="Arial Regular" charset="0"/>
            </a:endParaRPr>
          </a:p>
        </p:txBody>
      </p:sp>
      <p:sp>
        <p:nvSpPr>
          <p:cNvPr id="2" name="Title 1"/>
          <p:cNvSpPr>
            <a:spLocks noGrp="1"/>
          </p:cNvSpPr>
          <p:nvPr>
            <p:ph type="title"/>
          </p:nvPr>
        </p:nvSpPr>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tx1">
                    <a:alpha val="6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2020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17 February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2-10_Title and Content">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a:t>
              </a:r>
              <a:r>
                <a:rPr lang="en-US" sz="400" b="0" i="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2020 IBM Corporation</a:t>
              </a:r>
              <a:r>
                <a:rPr lang="en-US" sz="799" b="0" i="0" baseline="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solidFill>
                  <a:latin typeface="IBM Plex Sans" charset="0"/>
                  <a:ea typeface="IBM Plex Sans" charset="0"/>
                  <a:cs typeface="IBM Plex Sans" charset="0"/>
                </a:rPr>
                <a:t> </a:t>
              </a:r>
              <a:fld id="{7C9968D1-C8E5-4FE3-AED4-7D4518C301B3}" type="datetime3">
                <a:rPr lang="en-US" sz="799"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17 February 2020</a:t>
              </a:fld>
              <a:endParaRPr lang="en-US" sz="799"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2-10_Title and Content">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a:t>
              </a:r>
              <a:r>
                <a:rPr lang="en-US" sz="400" b="0" i="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2020 IBM Corporation</a:t>
              </a:r>
              <a:r>
                <a:rPr lang="en-US" sz="799" b="0" i="0" baseline="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solidFill>
                  <a:latin typeface="IBM Plex Sans" charset="0"/>
                  <a:ea typeface="IBM Plex Sans" charset="0"/>
                  <a:cs typeface="IBM Plex Sans" charset="0"/>
                </a:rPr>
                <a:t> </a:t>
              </a:r>
              <a:fld id="{7C9968D1-C8E5-4FE3-AED4-7D4518C301B3}" type="datetime3">
                <a:rPr lang="en-US" sz="799"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17 February 2020</a:t>
              </a:fld>
              <a:endParaRPr lang="en-US" sz="799"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0"/>
          </a:xfrm>
          <a:prstGeom prst="rect">
            <a:avLst/>
          </a:prstGeom>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2-10_Title and Content">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a:t>
              </a:r>
              <a:r>
                <a:rPr lang="en-US" sz="400" b="0" i="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2020 IBM Corporation</a:t>
              </a:r>
              <a:r>
                <a:rPr lang="en-US" sz="799" b="0" i="0" baseline="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solidFill>
                  <a:latin typeface="IBM Plex Sans" charset="0"/>
                  <a:ea typeface="IBM Plex Sans" charset="0"/>
                  <a:cs typeface="IBM Plex Sans" charset="0"/>
                </a:rPr>
                <a:t> </a:t>
              </a:r>
              <a:fld id="{7C9968D1-C8E5-4FE3-AED4-7D4518C301B3}" type="datetime3">
                <a:rPr lang="en-US" sz="799"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17 February 2020</a:t>
              </a:fld>
              <a:endParaRPr lang="en-US" sz="799"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0"/>
          </a:xfrm>
          <a:prstGeom prst="rect">
            <a:avLst/>
          </a:prstGeom>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2-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8" y="685800"/>
            <a:ext cx="13716000" cy="11430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17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17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8"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79638626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2-1_Title and Content">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17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454858" y="2057400"/>
            <a:ext cx="1371600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165164355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17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454858" y="2057400"/>
            <a:ext cx="1371600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8"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6384763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_full photo">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14630400" cy="8229600"/>
          </a:xfrm>
        </p:spPr>
        <p:txBody>
          <a:bodyPr/>
          <a:lstStyle/>
          <a:p>
            <a:endParaRPr lang="en-US" dirty="0"/>
          </a:p>
        </p:txBody>
      </p:sp>
      <p:sp>
        <p:nvSpPr>
          <p:cNvPr id="11" name="Title 10"/>
          <p:cNvSpPr>
            <a:spLocks noGrp="1"/>
          </p:cNvSpPr>
          <p:nvPr>
            <p:ph type="title"/>
          </p:nvPr>
        </p:nvSpPr>
        <p:spPr>
          <a:xfrm>
            <a:off x="4114800" y="411480"/>
            <a:ext cx="10058400" cy="3383280"/>
          </a:xfrm>
        </p:spPr>
        <p:txBody>
          <a:bodyPr>
            <a:noAutofit/>
          </a:bodyPr>
          <a:lstStyle>
            <a:lvl1pPr>
              <a:defRPr sz="5400" b="1">
                <a:latin typeface="IBM Plex Sans" panose="020B0503050000000000" pitchFamily="34" charset="0"/>
                <a:ea typeface="IBM Plex Sans" panose="020B0503050000000000" pitchFamily="34" charset="0"/>
                <a:cs typeface="Arial" charset="0"/>
              </a:defRPr>
            </a:lvl1pPr>
          </a:lstStyle>
          <a:p>
            <a:r>
              <a:rPr lang="en-US" dirty="0"/>
              <a:t>Click to edit Master title style</a:t>
            </a:r>
          </a:p>
        </p:txBody>
      </p:sp>
      <p:cxnSp>
        <p:nvCxnSpPr>
          <p:cNvPr id="4" name="Straight Connector 3"/>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97147" y="7541839"/>
            <a:ext cx="570973" cy="230561"/>
          </a:xfrm>
          <a:prstGeom prst="rect">
            <a:avLst/>
          </a:prstGeom>
        </p:spPr>
      </p:pic>
    </p:spTree>
    <p:extLst>
      <p:ext uri="{BB962C8B-B14F-4D97-AF65-F5344CB8AC3E}">
        <p14:creationId xmlns:p14="http://schemas.microsoft.com/office/powerpoint/2010/main" val="199115247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8342"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72329559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47316645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67"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_small type_dark">
    <p:spTree>
      <p:nvGrpSpPr>
        <p:cNvPr id="1" name=""/>
        <p:cNvGrpSpPr/>
        <p:nvPr/>
      </p:nvGrpSpPr>
      <p:grpSpPr>
        <a:xfrm>
          <a:off x="0" y="0"/>
          <a:ext cx="0" cy="0"/>
          <a:chOff x="0" y="0"/>
          <a:chExt cx="0" cy="0"/>
        </a:xfrm>
      </p:grpSpPr>
      <p:sp>
        <p:nvSpPr>
          <p:cNvPr id="11" name="Title 10"/>
          <p:cNvSpPr>
            <a:spLocks noGrp="1"/>
          </p:cNvSpPr>
          <p:nvPr>
            <p:ph type="title"/>
          </p:nvPr>
        </p:nvSpPr>
        <p:spPr>
          <a:xfrm>
            <a:off x="4114800" y="435811"/>
            <a:ext cx="9829800" cy="1188720"/>
          </a:xfrm>
        </p:spPr>
        <p:txBody>
          <a:bodyPr>
            <a:noAutofit/>
          </a:bodyPr>
          <a:lstStyle>
            <a:lvl1pPr marL="0" indent="0">
              <a:tabLst/>
              <a:defRPr sz="3600" b="1"/>
            </a:lvl1pPr>
          </a:lstStyle>
          <a:p>
            <a:r>
              <a:rPr lang="en-US" dirty="0"/>
              <a:t>Click to edit Master title style</a:t>
            </a:r>
          </a:p>
        </p:txBody>
      </p:sp>
      <p:cxnSp>
        <p:nvCxnSpPr>
          <p:cNvPr id="15" name="Straight Connector 14"/>
          <p:cNvCxnSpPr/>
          <p:nvPr userDrawn="1"/>
        </p:nvCxnSpPr>
        <p:spPr>
          <a:xfrm>
            <a:off x="18288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24560" y="7544257"/>
            <a:ext cx="570973" cy="230561"/>
          </a:xfrm>
          <a:prstGeom prst="rect">
            <a:avLst/>
          </a:prstGeom>
        </p:spPr>
      </p:pic>
      <p:cxnSp>
        <p:nvCxnSpPr>
          <p:cNvPr id="19" name="Straight Connector 18"/>
          <p:cNvCxnSpPr/>
          <p:nvPr userDrawn="1"/>
        </p:nvCxnSpPr>
        <p:spPr>
          <a:xfrm>
            <a:off x="5943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515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657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61864873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5"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2020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17 February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10972800" y="0"/>
            <a:ext cx="3657600" cy="82296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914400" y="7899655"/>
            <a:ext cx="2713350" cy="220571"/>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2020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17 February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ver_small type_dark">
    <p:bg>
      <p:bgPr>
        <a:solidFill>
          <a:schemeClr val="accent2"/>
        </a:solidFill>
        <a:effectLst/>
      </p:bgPr>
    </p:bg>
    <p:spTree>
      <p:nvGrpSpPr>
        <p:cNvPr id="1" name=""/>
        <p:cNvGrpSpPr/>
        <p:nvPr/>
      </p:nvGrpSpPr>
      <p:grpSpPr>
        <a:xfrm>
          <a:off x="0" y="0"/>
          <a:ext cx="0" cy="0"/>
          <a:chOff x="0" y="0"/>
          <a:chExt cx="0" cy="0"/>
        </a:xfrm>
      </p:grpSpPr>
      <p:cxnSp>
        <p:nvCxnSpPr>
          <p:cNvPr id="15" name="Straight Connector 14"/>
          <p:cNvCxnSpPr/>
          <p:nvPr userDrawn="1"/>
        </p:nvCxnSpPr>
        <p:spPr>
          <a:xfrm>
            <a:off x="18288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24560" y="7544257"/>
            <a:ext cx="570973" cy="230561"/>
          </a:xfrm>
          <a:prstGeom prst="rect">
            <a:avLst/>
          </a:prstGeom>
        </p:spPr>
      </p:pic>
      <p:cxnSp>
        <p:nvCxnSpPr>
          <p:cNvPr id="19" name="Straight Connector 18"/>
          <p:cNvCxnSpPr/>
          <p:nvPr userDrawn="1"/>
        </p:nvCxnSpPr>
        <p:spPr>
          <a:xfrm>
            <a:off x="5943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515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657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0" name="Title 10"/>
          <p:cNvSpPr>
            <a:spLocks noGrp="1"/>
          </p:cNvSpPr>
          <p:nvPr>
            <p:ph type="title"/>
          </p:nvPr>
        </p:nvSpPr>
        <p:spPr>
          <a:xfrm>
            <a:off x="4114800" y="435811"/>
            <a:ext cx="9829800" cy="1188720"/>
          </a:xfrm>
        </p:spPr>
        <p:txBody>
          <a:bodyPr>
            <a:noAutofit/>
          </a:bodyPr>
          <a:lstStyle>
            <a:lvl1pPr marL="0" indent="0">
              <a:tabLst/>
              <a:defRPr sz="3600" b="1"/>
            </a:lvl1pPr>
          </a:lstStyle>
          <a:p>
            <a:r>
              <a:rPr lang="en-US" dirty="0"/>
              <a:t>Click to edit Master title style</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5" y="7818135"/>
            <a:ext cx="566116"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4" y="7818135"/>
            <a:ext cx="566118" cy="2286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5" y="7818135"/>
            <a:ext cx="566116" cy="228600"/>
          </a:xfrm>
          <a:prstGeom prst="rect">
            <a:avLst/>
          </a:prstGeom>
        </p:spPr>
      </p:pic>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1_Title and Content">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4114800"/>
            <a:ext cx="3657600" cy="4114800"/>
          </a:xfrm>
          <a:prstGeom prst="rect">
            <a:avLst/>
          </a:prstGeom>
          <a:solidFill>
            <a:schemeClr val="bg2"/>
          </a:solidFill>
        </p:spPr>
        <p:txBody>
          <a:bodyPr lIns="4572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7315200" cy="4114800"/>
          </a:xfrm>
          <a:prstGeom prst="rect">
            <a:avLst/>
          </a:prstGeom>
          <a:solidFill>
            <a:schemeClr val="accent2"/>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b="0" i="0" dirty="0">
              <a:latin typeface="Arial Regular" charset="0"/>
            </a:endParaRPr>
          </a:p>
        </p:txBody>
      </p:sp>
      <p:sp>
        <p:nvSpPr>
          <p:cNvPr id="2" name="Title 1"/>
          <p:cNvSpPr>
            <a:spLocks noGrp="1"/>
          </p:cNvSpPr>
          <p:nvPr>
            <p:ph type="title"/>
          </p:nvPr>
        </p:nvSpPr>
        <p:spPr>
          <a:xfrm>
            <a:off x="457200" y="685800"/>
            <a:ext cx="6583680" cy="2743200"/>
          </a:xfrm>
        </p:spPr>
        <p:txBody>
          <a:bodyPr>
            <a:noAutofit/>
          </a:bodyPr>
          <a:lstStyle>
            <a:lvl1pPr>
              <a:spcBef>
                <a:spcPts val="600"/>
              </a:spcBef>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lumMod val="40000"/>
                    <a:lumOff val="60000"/>
                  </a:schemeClr>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0"/>
            <a:ext cx="3657600" cy="4114800"/>
          </a:xfrm>
          <a:prstGeom prst="rect">
            <a:avLst/>
          </a:prstGeom>
          <a:no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chemeClr val="bg2"/>
          </a:solidFill>
        </p:spPr>
        <p:txBody>
          <a:bodyPr lIns="2286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10972800" y="4114800"/>
            <a:ext cx="3657600" cy="4114800"/>
          </a:xfrm>
          <a:prstGeom prst="rect">
            <a:avLst/>
          </a:prstGeom>
          <a:solidFill>
            <a:schemeClr val="tx1"/>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sp>
        <p:nvSpPr>
          <p:cNvPr id="19" name="Content Placeholder 9"/>
          <p:cNvSpPr>
            <a:spLocks noGrp="1"/>
          </p:cNvSpPr>
          <p:nvPr>
            <p:ph sz="quarter" idx="19"/>
          </p:nvPr>
        </p:nvSpPr>
        <p:spPr>
          <a:xfrm>
            <a:off x="3657600" y="4114800"/>
            <a:ext cx="3657600" cy="4114800"/>
          </a:xfrm>
          <a:prstGeom prst="rect">
            <a:avLst/>
          </a:prstGeom>
          <a:no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21" name="Content Placeholder 7"/>
          <p:cNvSpPr>
            <a:spLocks noGrp="1"/>
          </p:cNvSpPr>
          <p:nvPr>
            <p:ph sz="quarter" idx="20"/>
          </p:nvPr>
        </p:nvSpPr>
        <p:spPr>
          <a:xfrm>
            <a:off x="7315200" y="4114800"/>
            <a:ext cx="3657600" cy="4114800"/>
          </a:xfrm>
          <a:prstGeom prst="rect">
            <a:avLst/>
          </a:prstGeom>
          <a:solidFill>
            <a:schemeClr val="bg2"/>
          </a:solidFill>
        </p:spPr>
        <p:txBody>
          <a:bodyPr lIns="2286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67FDFA15-57B0-7C48-8E19-F699BF4505B1}" type="slidenum">
              <a:rPr lang="en-US" sz="800" b="0" i="0" smtClean="0">
                <a:solidFill>
                  <a:schemeClr val="tx1"/>
                </a:solidFill>
                <a:latin typeface="IBM Plex Sans" charset="0"/>
                <a:ea typeface="IBM Plex Sans" charset="0"/>
                <a:cs typeface="IBM Plex Sans" charset="0"/>
              </a:rPr>
              <a:t>‹#›</a:t>
            </a:fld>
            <a:endParaRPr lang="en-US" sz="800" b="0" i="0" dirty="0">
              <a:solidFill>
                <a:schemeClr val="tx1"/>
              </a:solidFill>
              <a:latin typeface="IBM Plex Sans" charset="0"/>
              <a:ea typeface="IBM Plex Sans" charset="0"/>
              <a:cs typeface="IBM Plex Sans" charset="0"/>
            </a:endParaRPr>
          </a:p>
        </p:txBody>
      </p:sp>
      <p:sp>
        <p:nvSpPr>
          <p:cNvPr id="20" name="Text Placeholder 23"/>
          <p:cNvSpPr>
            <a:spLocks noGrp="1"/>
          </p:cNvSpPr>
          <p:nvPr>
            <p:ph type="body" sz="quarter" idx="21" hasCustomPrompt="1"/>
          </p:nvPr>
        </p:nvSpPr>
        <p:spPr>
          <a:xfrm>
            <a:off x="457200" y="7342632"/>
            <a:ext cx="3017520" cy="457200"/>
          </a:xfrm>
          <a:prstGeom prst="rect">
            <a:avLst/>
          </a:prstGeom>
        </p:spPr>
        <p:txBody>
          <a:bodyPr lIns="0" tIns="0" rIns="0" bIns="0" anchor="b"/>
          <a:lstStyle>
            <a:lvl1pPr>
              <a:defRPr lang="en-US" sz="800" dirty="0" smtClean="0">
                <a:solidFill>
                  <a:schemeClr val="tx1">
                    <a:alpha val="70000"/>
                  </a:schemeClr>
                </a:solidFill>
                <a:latin typeface="IBM Plex Sans" charset="0"/>
                <a:ea typeface="IBM Plex Sans" charset="0"/>
                <a:cs typeface="IBM Plex Sans" charset="0"/>
              </a:defRPr>
            </a:lvl1pPr>
          </a:lstStyle>
          <a:p>
            <a:pPr marL="0" lvl="0">
              <a:tabLst/>
            </a:pPr>
            <a:r>
              <a:rPr lang="en-US" dirty="0"/>
              <a:t>Source: Edit source here</a:t>
            </a:r>
          </a:p>
        </p:txBody>
      </p:sp>
      <p:grpSp>
        <p:nvGrpSpPr>
          <p:cNvPr id="17" name="Group 16"/>
          <p:cNvGrpSpPr/>
          <p:nvPr userDrawn="1"/>
        </p:nvGrpSpPr>
        <p:grpSpPr>
          <a:xfrm>
            <a:off x="914400" y="7899655"/>
            <a:ext cx="2713350" cy="220571"/>
            <a:chOff x="914400" y="7899655"/>
            <a:chExt cx="2713350" cy="220571"/>
          </a:xfrm>
        </p:grpSpPr>
        <p:sp>
          <p:nvSpPr>
            <p:cNvPr id="18"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2020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23"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17 February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24"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85798"/>
            <a:ext cx="6583680" cy="6629400"/>
          </a:xfrm>
        </p:spPr>
        <p:txBody>
          <a:bodyPr>
            <a:noAutofit/>
          </a:bodyPr>
          <a:lstStyle>
            <a:lvl1pPr>
              <a:spcBef>
                <a:spcPts val="600"/>
              </a:spcBef>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0"/>
            <a:ext cx="3657600" cy="4114800"/>
          </a:xfrm>
          <a:prstGeom prst="rect">
            <a:avLst/>
          </a:prstGeom>
          <a:solidFill>
            <a:schemeClr val="tx2">
              <a:lumMod val="50000"/>
            </a:schemeClr>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chemeClr val="tx1"/>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7315200" y="4114800"/>
            <a:ext cx="7315200" cy="4114800"/>
          </a:xfrm>
          <a:prstGeom prst="rect">
            <a:avLst/>
          </a:prstGeom>
          <a:solidFill>
            <a:schemeClr val="accent3"/>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sp>
        <p:nvSpPr>
          <p:cNvPr id="19" name="Text Placeholder 23"/>
          <p:cNvSpPr>
            <a:spLocks noGrp="1"/>
          </p:cNvSpPr>
          <p:nvPr>
            <p:ph type="body" sz="quarter" idx="14"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3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666972"/>
            <a:ext cx="6583680" cy="6629400"/>
          </a:xfrm>
        </p:spPr>
        <p:txBody>
          <a:bodyPr>
            <a:noAutofit/>
          </a:bodyPr>
          <a:lstStyle>
            <a:lvl1pPr>
              <a:spcBef>
                <a:spcPts val="600"/>
              </a:spcBef>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4087906"/>
            <a:ext cx="3657600" cy="4160520"/>
          </a:xfrm>
          <a:prstGeom prst="rect">
            <a:avLst/>
          </a:prstGeom>
          <a:solidFill>
            <a:schemeClr val="tx1"/>
          </a:solidFill>
          <a:ln>
            <a:noFill/>
          </a:ln>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4087906"/>
            <a:ext cx="3657600" cy="4160520"/>
          </a:xfrm>
          <a:prstGeom prst="rect">
            <a:avLst/>
          </a:prstGeom>
          <a:solidFill>
            <a:schemeClr val="bg2"/>
          </a:solidFill>
          <a:ln>
            <a:noFill/>
          </a:ln>
        </p:spPr>
        <p:txBody>
          <a:bodyPr lIns="2286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7315200" y="-16880"/>
            <a:ext cx="7315200" cy="4114800"/>
          </a:xfrm>
          <a:prstGeom prst="rect">
            <a:avLst/>
          </a:prstGeom>
          <a:solidFill>
            <a:schemeClr val="accent2"/>
          </a:solidFill>
          <a:ln>
            <a:noFill/>
          </a:ln>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31520" y="7772400"/>
            <a:ext cx="1148181" cy="457200"/>
          </a:xfrm>
          <a:prstGeom prst="rect">
            <a:avLst/>
          </a:prstGeom>
        </p:spPr>
      </p:pic>
      <p:pic>
        <p:nvPicPr>
          <p:cNvPr id="21" name="Picture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12" y="7818143"/>
            <a:ext cx="566118" cy="228600"/>
          </a:xfrm>
          <a:prstGeom prst="rect">
            <a:avLst/>
          </a:prstGeom>
        </p:spPr>
      </p:pic>
      <p:sp>
        <p:nvSpPr>
          <p:cNvPr id="26" name="Text Placeholder 23"/>
          <p:cNvSpPr>
            <a:spLocks noGrp="1"/>
          </p:cNvSpPr>
          <p:nvPr>
            <p:ph type="body" sz="quarter" idx="14" hasCustomPrompt="1"/>
          </p:nvPr>
        </p:nvSpPr>
        <p:spPr>
          <a:xfrm>
            <a:off x="457200" y="7342632"/>
            <a:ext cx="6583680" cy="457200"/>
          </a:xfrm>
          <a:prstGeom prst="rect">
            <a:avLst/>
          </a:prstGeom>
        </p:spPr>
        <p:txBody>
          <a:bodyPr lIns="0" tIns="0" rIns="0" bIns="0" anchor="b"/>
          <a:lstStyle>
            <a:lvl1pPr marL="0" indent="0">
              <a:tabLst/>
              <a:defRPr sz="800" b="0" i="0">
                <a:solidFill>
                  <a:schemeClr val="tx1">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7" name="Group 16"/>
          <p:cNvGrpSpPr/>
          <p:nvPr userDrawn="1"/>
        </p:nvGrpSpPr>
        <p:grpSpPr>
          <a:xfrm>
            <a:off x="914400" y="7899655"/>
            <a:ext cx="2713350" cy="220571"/>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2020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17 February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4"/>
          </p:nvPr>
        </p:nvSpPr>
        <p:spPr>
          <a:xfrm>
            <a:off x="10973773"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3" name="Content Placeholder 2"/>
          <p:cNvSpPr>
            <a:spLocks noGrp="1"/>
          </p:cNvSpPr>
          <p:nvPr>
            <p:ph idx="1"/>
          </p:nvPr>
        </p:nvSpPr>
        <p:spPr>
          <a:xfrm>
            <a:off x="0" y="4114800"/>
            <a:ext cx="3657600" cy="4114800"/>
          </a:xfrm>
          <a:prstGeom prst="rect">
            <a:avLst/>
          </a:prstGeom>
        </p:spPr>
        <p:txBody>
          <a:bodyPr vert="horz" lIns="457200" tIns="228600" rIns="228600" bIns="0" rtlCol="0" anchor="t">
            <a:noAutofit/>
          </a:bodyPr>
          <a:lstStyle>
            <a:lvl1pPr>
              <a:defRPr lang="en-US" dirty="0" smtClean="0">
                <a:solidFill>
                  <a:schemeClr val="bg2"/>
                </a:solidFill>
                <a:latin typeface="IBM Plex Sans" charset="0"/>
                <a:ea typeface="IBM Plex Sans" charset="0"/>
                <a:cs typeface="IBM Plex Sans" charset="0"/>
              </a:defRPr>
            </a:lvl1pPr>
            <a:lvl2pPr>
              <a:defRPr lang="en-US" dirty="0" smtClean="0">
                <a:solidFill>
                  <a:schemeClr val="bg2"/>
                </a:solidFill>
                <a:latin typeface="IBM Plex Sans" charset="0"/>
                <a:ea typeface="IBM Plex Sans" charset="0"/>
                <a:cs typeface="IBM Plex Sans" charset="0"/>
              </a:defRPr>
            </a:lvl2pPr>
            <a:lvl3pPr>
              <a:defRPr lang="en-US" dirty="0" smtClean="0">
                <a:solidFill>
                  <a:schemeClr val="bg2"/>
                </a:solidFill>
                <a:latin typeface="IBM Plex Sans" charset="0"/>
                <a:ea typeface="IBM Plex Sans" charset="0"/>
                <a:cs typeface="IBM Plex Sans" charset="0"/>
              </a:defRPr>
            </a:lvl3pPr>
            <a:lvl4pPr>
              <a:defRPr lang="en-US" dirty="0" smtClean="0">
                <a:solidFill>
                  <a:schemeClr val="bg2"/>
                </a:solidFill>
                <a:latin typeface="IBM Plex Sans" charset="0"/>
                <a:ea typeface="IBM Plex Sans" charset="0"/>
                <a:cs typeface="IBM Plex Sans" charset="0"/>
              </a:defRPr>
            </a:lvl4pPr>
            <a:lvl5pPr>
              <a:defRPr lang="en-US" dirty="0">
                <a:solidFill>
                  <a:schemeClr val="bg2"/>
                </a:solidFill>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cxnSp>
        <p:nvCxnSpPr>
          <p:cNvPr id="24" name="Straight Connector 23"/>
          <p:cNvCxnSpPr/>
          <p:nvPr userDrawn="1"/>
        </p:nvCxnSpPr>
        <p:spPr>
          <a:xfrm>
            <a:off x="73152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09728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36576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userDrawn="1"/>
        </p:nvGrpSpPr>
        <p:grpSpPr>
          <a:xfrm>
            <a:off x="914400" y="7899655"/>
            <a:ext cx="2713350" cy="220571"/>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a:t>
              </a:r>
              <a:r>
                <a:rPr lang="en-US" sz="400" b="0" i="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2020 IBM Corporation</a:t>
              </a:r>
              <a:r>
                <a:rPr lang="en-US" sz="799" b="0" i="0" baseline="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 </a:t>
              </a:r>
            </a:p>
          </p:txBody>
        </p:sp>
        <p:sp>
          <p:nvSpPr>
            <p:cNvPr id="2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17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
        <p:nvSpPr>
          <p:cNvPr id="23"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2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4114800"/>
            <a:ext cx="3657600" cy="41148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4"/>
          </p:nvPr>
        </p:nvSpPr>
        <p:spPr>
          <a:xfrm>
            <a:off x="10973773" y="4114800"/>
            <a:ext cx="3657600" cy="4114800"/>
          </a:xfrm>
          <a:prstGeom prst="rect">
            <a:avLst/>
          </a:prstGeom>
          <a:solidFill>
            <a:schemeClr val="accent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3" name="Content Placeholder 2"/>
          <p:cNvSpPr>
            <a:spLocks noGrp="1"/>
          </p:cNvSpPr>
          <p:nvPr>
            <p:ph idx="1"/>
          </p:nvPr>
        </p:nvSpPr>
        <p:spPr>
          <a:xfrm>
            <a:off x="0" y="4114800"/>
            <a:ext cx="3657600" cy="4114800"/>
          </a:xfrm>
          <a:prstGeom prst="rect">
            <a:avLst/>
          </a:prstGeom>
          <a:solidFill>
            <a:schemeClr val="bg1"/>
          </a:solidFill>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4114800"/>
            <a:ext cx="3657600" cy="4114800"/>
          </a:xfrm>
          <a:prstGeom prst="rect">
            <a:avLst/>
          </a:prstGeom>
          <a:solidFill>
            <a:schemeClr val="accent3"/>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3"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ADBD9EFC-D117-B243-8A9E-F145B380E895}" type="slidenum">
              <a:rPr lang="en-US" sz="800" b="0" i="0" smtClean="0">
                <a:solidFill>
                  <a:schemeClr val="bg2"/>
                </a:solidFill>
                <a:latin typeface="IBM Plex Sans" charset="0"/>
                <a:ea typeface="IBM Plex Sans" charset="0"/>
                <a:cs typeface="IBM Plex Sans" charset="0"/>
              </a:rPr>
              <a:t>‹#›</a:t>
            </a:fld>
            <a:endParaRPr lang="en-US" sz="800"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2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grpSp>
        <p:nvGrpSpPr>
          <p:cNvPr id="31" name="Group 30"/>
          <p:cNvGrpSpPr/>
          <p:nvPr userDrawn="1"/>
        </p:nvGrpSpPr>
        <p:grpSpPr>
          <a:xfrm>
            <a:off x="914400" y="7899655"/>
            <a:ext cx="2713350" cy="220571"/>
            <a:chOff x="914400" y="7899655"/>
            <a:chExt cx="2713350" cy="220571"/>
          </a:xfrm>
        </p:grpSpPr>
        <p:sp>
          <p:nvSpPr>
            <p:cNvPr id="32"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a:t>
              </a:r>
              <a:r>
                <a:rPr lang="en-US" sz="400" b="0" i="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2020 IBM Corporation</a:t>
              </a:r>
              <a:r>
                <a:rPr lang="en-US" sz="799" b="0" i="0" baseline="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 </a:t>
              </a:r>
            </a:p>
          </p:txBody>
        </p:sp>
        <p:sp>
          <p:nvSpPr>
            <p:cNvPr id="33"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17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34"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5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2057400"/>
            <a:ext cx="3657600" cy="54864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4"/>
          </p:nvPr>
        </p:nvSpPr>
        <p:spPr>
          <a:xfrm>
            <a:off x="10973773" y="2057398"/>
            <a:ext cx="3657600" cy="54864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3" name="Content Placeholder 2"/>
          <p:cNvSpPr>
            <a:spLocks noGrp="1"/>
          </p:cNvSpPr>
          <p:nvPr>
            <p:ph idx="1"/>
          </p:nvPr>
        </p:nvSpPr>
        <p:spPr>
          <a:xfrm>
            <a:off x="0" y="2057398"/>
            <a:ext cx="3657600" cy="5486400"/>
          </a:xfrm>
          <a:prstGeom prst="rect">
            <a:avLst/>
          </a:prstGeom>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2057400"/>
            <a:ext cx="3657600" cy="54864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4" name="Rectangle 13"/>
          <p:cNvSpPr/>
          <p:nvPr userDrawn="1"/>
        </p:nvSpPr>
        <p:spPr>
          <a:xfrm>
            <a:off x="0" y="0"/>
            <a:ext cx="14630400" cy="20573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0" name="Straight Connector 9"/>
          <p:cNvCxnSpPr/>
          <p:nvPr userDrawn="1"/>
        </p:nvCxnSpPr>
        <p:spPr>
          <a:xfrm>
            <a:off x="73152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09728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6576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a:defRPr lang="en-US" sz="800" dirty="0" smtClean="0">
                <a:solidFill>
                  <a:schemeClr val="bg2">
                    <a:alpha val="70000"/>
                  </a:schemeClr>
                </a:solidFill>
                <a:latin typeface="IBM Plex Sans" charset="0"/>
                <a:ea typeface="IBM Plex Sans" charset="0"/>
                <a:cs typeface="IBM Plex Sans" charset="0"/>
              </a:defRPr>
            </a:lvl1pPr>
          </a:lstStyle>
          <a:p>
            <a:pPr marL="0" lvl="0">
              <a:tabLst/>
            </a:pPr>
            <a:r>
              <a:rPr lang="en-US" dirty="0"/>
              <a:t>Source: Edit source here</a:t>
            </a:r>
          </a:p>
        </p:txBody>
      </p:sp>
      <p:sp>
        <p:nvSpPr>
          <p:cNvPr id="19"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4-5_Title and Content">
    <p:bg>
      <p:bgPr>
        <a:solidFill>
          <a:schemeClr val="accent2"/>
        </a:solidFill>
        <a:effectLst/>
      </p:bgPr>
    </p:bg>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2057400"/>
            <a:ext cx="3657600" cy="54864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4"/>
          </p:nvPr>
        </p:nvSpPr>
        <p:spPr>
          <a:xfrm>
            <a:off x="10973773" y="2057398"/>
            <a:ext cx="3657600" cy="54864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3" name="Content Placeholder 2"/>
          <p:cNvSpPr>
            <a:spLocks noGrp="1"/>
          </p:cNvSpPr>
          <p:nvPr>
            <p:ph idx="1"/>
          </p:nvPr>
        </p:nvSpPr>
        <p:spPr>
          <a:xfrm>
            <a:off x="0" y="2057398"/>
            <a:ext cx="3657600" cy="5486400"/>
          </a:xfrm>
          <a:prstGeom prst="rect">
            <a:avLst/>
          </a:prstGeom>
          <a:solidFill>
            <a:schemeClr val="accent2"/>
          </a:solidFill>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2057400"/>
            <a:ext cx="3657600" cy="54864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4" name="Rectangle 13"/>
          <p:cNvSpPr/>
          <p:nvPr userDrawn="1"/>
        </p:nvSpPr>
        <p:spPr>
          <a:xfrm>
            <a:off x="0" y="0"/>
            <a:ext cx="14630400" cy="20573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0" name="Straight Connector 9"/>
          <p:cNvCxnSpPr/>
          <p:nvPr userDrawn="1"/>
        </p:nvCxnSpPr>
        <p:spPr>
          <a:xfrm>
            <a:off x="73152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09728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6576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19"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6_Title and Content">
    <p:spTree>
      <p:nvGrpSpPr>
        <p:cNvPr id="1" name=""/>
        <p:cNvGrpSpPr/>
        <p:nvPr/>
      </p:nvGrpSpPr>
      <p:grpSpPr>
        <a:xfrm>
          <a:off x="0" y="0"/>
          <a:ext cx="0" cy="0"/>
          <a:chOff x="0" y="0"/>
          <a:chExt cx="0" cy="0"/>
        </a:xfrm>
      </p:grpSpPr>
      <p:sp>
        <p:nvSpPr>
          <p:cNvPr id="13" name="Content Placeholder 2"/>
          <p:cNvSpPr>
            <a:spLocks noGrp="1"/>
          </p:cNvSpPr>
          <p:nvPr>
            <p:ph idx="13"/>
          </p:nvPr>
        </p:nvSpPr>
        <p:spPr>
          <a:xfrm>
            <a:off x="7315200" y="2"/>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4" name="Content Placeholder 2"/>
          <p:cNvSpPr>
            <a:spLocks noGrp="1"/>
          </p:cNvSpPr>
          <p:nvPr>
            <p:ph idx="14"/>
          </p:nvPr>
        </p:nvSpPr>
        <p:spPr>
          <a:xfrm>
            <a:off x="10973773" y="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2"/>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6" name="Content Placeholder 2"/>
          <p:cNvSpPr>
            <a:spLocks noGrp="1"/>
          </p:cNvSpPr>
          <p:nvPr>
            <p:ph idx="15"/>
          </p:nvPr>
        </p:nvSpPr>
        <p:spPr>
          <a:xfrm>
            <a:off x="73152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6"/>
          </p:nvPr>
        </p:nvSpPr>
        <p:spPr>
          <a:xfrm>
            <a:off x="10973773"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8" name="Content Placeholder 2"/>
          <p:cNvSpPr>
            <a:spLocks noGrp="1"/>
          </p:cNvSpPr>
          <p:nvPr>
            <p:ph idx="17"/>
          </p:nvPr>
        </p:nvSpPr>
        <p:spPr>
          <a:xfrm>
            <a:off x="36576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9" name="Straight Connector 18"/>
          <p:cNvCxnSpPr/>
          <p:nvPr userDrawn="1"/>
        </p:nvCxnSpPr>
        <p:spPr>
          <a:xfrm>
            <a:off x="73152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9728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09728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457200" y="7342632"/>
            <a:ext cx="301752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_small type_light">
    <p:bg>
      <p:bgPr>
        <a:solidFill>
          <a:schemeClr val="bg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2"/>
          </a:xfrm>
          <a:prstGeom prst="rect">
            <a:avLst/>
          </a:prstGeom>
          <a:ln>
            <a:noFill/>
          </a:ln>
        </p:spPr>
      </p:pic>
      <p:cxnSp>
        <p:nvCxnSpPr>
          <p:cNvPr id="15" name="Straight Connector 14"/>
          <p:cNvCxnSpPr/>
          <p:nvPr userDrawn="1"/>
        </p:nvCxnSpPr>
        <p:spPr>
          <a:xfrm>
            <a:off x="182880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24560" y="7544257"/>
            <a:ext cx="570972" cy="230561"/>
          </a:xfrm>
          <a:prstGeom prst="rect">
            <a:avLst/>
          </a:prstGeom>
        </p:spPr>
      </p:pic>
      <p:cxnSp>
        <p:nvCxnSpPr>
          <p:cNvPr id="12" name="Straight Connector 11"/>
          <p:cNvCxnSpPr/>
          <p:nvPr userDrawn="1"/>
        </p:nvCxnSpPr>
        <p:spPr>
          <a:xfrm>
            <a:off x="59436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05156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36576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itle 10"/>
          <p:cNvSpPr>
            <a:spLocks noGrp="1"/>
          </p:cNvSpPr>
          <p:nvPr>
            <p:ph type="title"/>
          </p:nvPr>
        </p:nvSpPr>
        <p:spPr>
          <a:xfrm>
            <a:off x="4114800" y="435811"/>
            <a:ext cx="9829800" cy="1188720"/>
          </a:xfrm>
        </p:spPr>
        <p:txBody>
          <a:bodyPr>
            <a:noAutofit/>
          </a:bodyPr>
          <a:lstStyle>
            <a:lvl1pPr marL="0" indent="0">
              <a:tabLst/>
              <a:defRPr sz="3600" b="1">
                <a:solidFill>
                  <a:schemeClr val="tx1"/>
                </a:solidFill>
              </a:defRPr>
            </a:lvl1pPr>
          </a:lstStyle>
          <a:p>
            <a:r>
              <a:rPr lang="en-US" dirty="0"/>
              <a:t>Click to edit Master title style</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4-6_Title and Content">
    <p:bg>
      <p:bgPr>
        <a:solidFill>
          <a:schemeClr val="accent2"/>
        </a:solidFill>
        <a:effectLst/>
      </p:bgPr>
    </p:bg>
    <p:spTree>
      <p:nvGrpSpPr>
        <p:cNvPr id="1" name=""/>
        <p:cNvGrpSpPr/>
        <p:nvPr/>
      </p:nvGrpSpPr>
      <p:grpSpPr>
        <a:xfrm>
          <a:off x="0" y="0"/>
          <a:ext cx="0" cy="0"/>
          <a:chOff x="0" y="0"/>
          <a:chExt cx="0" cy="0"/>
        </a:xfrm>
      </p:grpSpPr>
      <p:sp>
        <p:nvSpPr>
          <p:cNvPr id="13" name="Content Placeholder 2"/>
          <p:cNvSpPr>
            <a:spLocks noGrp="1"/>
          </p:cNvSpPr>
          <p:nvPr>
            <p:ph idx="13"/>
          </p:nvPr>
        </p:nvSpPr>
        <p:spPr>
          <a:xfrm>
            <a:off x="7315200" y="2"/>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4" name="Content Placeholder 2"/>
          <p:cNvSpPr>
            <a:spLocks noGrp="1"/>
          </p:cNvSpPr>
          <p:nvPr>
            <p:ph idx="14"/>
          </p:nvPr>
        </p:nvSpPr>
        <p:spPr>
          <a:xfrm>
            <a:off x="10973773" y="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2"/>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6" name="Content Placeholder 2"/>
          <p:cNvSpPr>
            <a:spLocks noGrp="1"/>
          </p:cNvSpPr>
          <p:nvPr>
            <p:ph idx="15"/>
          </p:nvPr>
        </p:nvSpPr>
        <p:spPr>
          <a:xfrm>
            <a:off x="7315200" y="411480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6"/>
          </p:nvPr>
        </p:nvSpPr>
        <p:spPr>
          <a:xfrm>
            <a:off x="10973773" y="411480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8" name="Content Placeholder 2"/>
          <p:cNvSpPr>
            <a:spLocks noGrp="1"/>
          </p:cNvSpPr>
          <p:nvPr>
            <p:ph idx="17"/>
          </p:nvPr>
        </p:nvSpPr>
        <p:spPr>
          <a:xfrm>
            <a:off x="3657600" y="411480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marL="0" indent="0">
              <a:tabLst/>
              <a:defRPr sz="1600" b="0" i="0">
                <a:solidFill>
                  <a:schemeClr val="accent1">
                    <a:lumMod val="40000"/>
                    <a:lumOff val="60000"/>
                  </a:schemeClr>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9" name="Straight Connector 18"/>
          <p:cNvCxnSpPr/>
          <p:nvPr userDrawn="1"/>
        </p:nvCxnSpPr>
        <p:spPr>
          <a:xfrm>
            <a:off x="73152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9728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09728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457200" y="7342632"/>
            <a:ext cx="301752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27"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a:defRPr lang="en-US" sz="1600" dirty="0">
                <a:solidFill>
                  <a:schemeClr val="accent1">
                    <a:lumMod val="40000"/>
                    <a:lumOff val="60000"/>
                  </a:schemeClr>
                </a:solidFill>
                <a:latin typeface="IBM Plex Sans" charset="0"/>
                <a:ea typeface="IBM Plex Sans" charset="0"/>
                <a:cs typeface="IBM Plex Sans" charset="0"/>
              </a:defRPr>
            </a:lvl1pPr>
          </a:lstStyle>
          <a:p>
            <a:pPr marL="0" lvl="0">
              <a:tabLst/>
            </a:pPr>
            <a:r>
              <a:rPr lang="en-US" dirty="0"/>
              <a:t>Click to edit Master text styles</a:t>
            </a:r>
          </a:p>
        </p:txBody>
      </p:sp>
      <p:sp>
        <p:nvSpPr>
          <p:cNvPr id="22" name="Content Placeholder 1"/>
          <p:cNvSpPr>
            <a:spLocks noGrp="1"/>
          </p:cNvSpPr>
          <p:nvPr>
            <p:ph idx="15" hasCustomPrompt="1"/>
          </p:nvPr>
        </p:nvSpPr>
        <p:spPr>
          <a:xfrm>
            <a:off x="7308848" y="2"/>
            <a:ext cx="3657600" cy="77723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3" name="Content Placeholder 2"/>
          <p:cNvSpPr>
            <a:spLocks noGrp="1"/>
          </p:cNvSpPr>
          <p:nvPr>
            <p:ph idx="16" hasCustomPrompt="1"/>
          </p:nvPr>
        </p:nvSpPr>
        <p:spPr>
          <a:xfrm>
            <a:off x="10967421" y="0"/>
            <a:ext cx="3657600" cy="77723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4" name="Content Placeholder 3"/>
          <p:cNvSpPr>
            <a:spLocks noGrp="1"/>
          </p:cNvSpPr>
          <p:nvPr>
            <p:ph idx="17" hasCustomPrompt="1"/>
          </p:nvPr>
        </p:nvSpPr>
        <p:spPr>
          <a:xfrm>
            <a:off x="3651248" y="2"/>
            <a:ext cx="3657600" cy="77723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5" name="Title 7"/>
          <p:cNvSpPr>
            <a:spLocks noGrp="1"/>
          </p:cNvSpPr>
          <p:nvPr>
            <p:ph type="title"/>
          </p:nvPr>
        </p:nvSpPr>
        <p:spPr>
          <a:xfrm>
            <a:off x="457200" y="2057400"/>
            <a:ext cx="2971800" cy="3657600"/>
          </a:xfrm>
        </p:spPr>
        <p:txBody>
          <a:bodyPr tIns="228600"/>
          <a:lstStyle/>
          <a:p>
            <a:endParaRPr lang="en-US" dirty="0"/>
          </a:p>
        </p:txBody>
      </p:sp>
      <p:cxnSp>
        <p:nvCxnSpPr>
          <p:cNvPr id="27" name="Straight Connector 26"/>
          <p:cNvCxnSpPr/>
          <p:nvPr userDrawn="1"/>
        </p:nvCxnSpPr>
        <p:spPr>
          <a:xfrm>
            <a:off x="73152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09728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3657600" y="411480"/>
            <a:ext cx="0" cy="73609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2" name="Text Placeholder 23"/>
          <p:cNvSpPr>
            <a:spLocks noGrp="1"/>
          </p:cNvSpPr>
          <p:nvPr>
            <p:ph type="body" sz="quarter" idx="18" hasCustomPrompt="1"/>
          </p:nvPr>
        </p:nvSpPr>
        <p:spPr>
          <a:xfrm>
            <a:off x="457200" y="7342632"/>
            <a:ext cx="301752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4_2-8_Title and Content">
    <p:bg>
      <p:bgPr>
        <a:solidFill>
          <a:schemeClr val="tx1"/>
        </a:solidFill>
        <a:effectLst/>
      </p:bgPr>
    </p:bg>
    <p:spTree>
      <p:nvGrpSpPr>
        <p:cNvPr id="1" name=""/>
        <p:cNvGrpSpPr/>
        <p:nvPr/>
      </p:nvGrpSpPr>
      <p:grpSpPr>
        <a:xfrm>
          <a:off x="0" y="0"/>
          <a:ext cx="0" cy="0"/>
          <a:chOff x="0" y="0"/>
          <a:chExt cx="0" cy="0"/>
        </a:xfrm>
      </p:grpSpPr>
      <p:sp>
        <p:nvSpPr>
          <p:cNvPr id="22" name="Content Placeholder 1"/>
          <p:cNvSpPr>
            <a:spLocks noGrp="1"/>
          </p:cNvSpPr>
          <p:nvPr>
            <p:ph idx="15" hasCustomPrompt="1"/>
          </p:nvPr>
        </p:nvSpPr>
        <p:spPr>
          <a:xfrm>
            <a:off x="7315200" y="2"/>
            <a:ext cx="3657600" cy="77723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3" name="Content Placeholder 2"/>
          <p:cNvSpPr>
            <a:spLocks noGrp="1"/>
          </p:cNvSpPr>
          <p:nvPr>
            <p:ph idx="16" hasCustomPrompt="1"/>
          </p:nvPr>
        </p:nvSpPr>
        <p:spPr>
          <a:xfrm>
            <a:off x="10973773" y="0"/>
            <a:ext cx="3657600" cy="77723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4" name="Content Placeholder 3"/>
          <p:cNvSpPr>
            <a:spLocks noGrp="1"/>
          </p:cNvSpPr>
          <p:nvPr>
            <p:ph idx="17" hasCustomPrompt="1"/>
          </p:nvPr>
        </p:nvSpPr>
        <p:spPr>
          <a:xfrm>
            <a:off x="3657600" y="2"/>
            <a:ext cx="3657600" cy="77723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cxnSp>
        <p:nvCxnSpPr>
          <p:cNvPr id="27" name="Straight Connector 26"/>
          <p:cNvCxnSpPr/>
          <p:nvPr userDrawn="1"/>
        </p:nvCxnSpPr>
        <p:spPr>
          <a:xfrm>
            <a:off x="73152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09728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3657600" y="411480"/>
            <a:ext cx="0" cy="73609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4" name="Content Placeholder 3"/>
          <p:cNvSpPr>
            <a:spLocks noGrp="1"/>
          </p:cNvSpPr>
          <p:nvPr>
            <p:ph idx="18"/>
          </p:nvPr>
        </p:nvSpPr>
        <p:spPr>
          <a:xfrm>
            <a:off x="-973" y="0"/>
            <a:ext cx="3657600" cy="8229600"/>
          </a:xfrm>
          <a:prstGeom prst="rect">
            <a:avLst/>
          </a:prstGeom>
          <a:noFill/>
        </p:spPr>
        <p:txBody>
          <a:bodyPr lIns="228600" tIns="228600" rIns="0" bIns="0"/>
          <a:lstStyle>
            <a:lvl1pPr>
              <a:defRPr>
                <a:latin typeface="IBM Plex Sans" panose="020B0503050000000000" pitchFamily="34" charset="0"/>
              </a:defRPr>
            </a:lvl1pPr>
          </a:lstStyle>
          <a:p>
            <a:endParaRPr lang="en-US" sz="7200" b="1" dirty="0"/>
          </a:p>
          <a:p>
            <a:endParaRPr lang="en-US" dirty="0"/>
          </a:p>
        </p:txBody>
      </p:sp>
      <p:sp>
        <p:nvSpPr>
          <p:cNvPr id="11"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a:defRPr sz="1600">
                <a:solidFill>
                  <a:schemeClr val="accent1"/>
                </a:solidFill>
                <a:latin typeface="IBM Plex Sans" panose="020B0503050000000000"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34" Type="http://schemas.openxmlformats.org/officeDocument/2006/relationships/theme" Target="../theme/theme2.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slideLayout" Target="../slideLayouts/slideLayout5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slideLayout" Target="../slideLayouts/slideLayout55.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8"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image" Target="../media/image3.png"/><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theme" Target="../theme/theme3.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image" Target="../media/image2.png"/><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theme" Target="../theme/theme4.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38150"/>
            <a:ext cx="6583680" cy="1143000"/>
          </a:xfrm>
          <a:prstGeom prst="rect">
            <a:avLst/>
          </a:prstGeom>
        </p:spPr>
        <p:txBody>
          <a:bodyPr vert="horz" lIns="0" tIns="0" rIns="0" bIns="0" rtlCol="0" anchor="t">
            <a:normAutofit/>
          </a:bodyPr>
          <a:lstStyle/>
          <a:p>
            <a:r>
              <a:rPr lang="en-US" dirty="0"/>
              <a:t>Click to edit Master title style</a:t>
            </a:r>
          </a:p>
        </p:txBody>
      </p:sp>
      <p:sp>
        <p:nvSpPr>
          <p:cNvPr id="3" name="Text Placeholder 2"/>
          <p:cNvSpPr>
            <a:spLocks noGrp="1"/>
          </p:cNvSpPr>
          <p:nvPr>
            <p:ph type="body" idx="1"/>
          </p:nvPr>
        </p:nvSpPr>
        <p:spPr>
          <a:xfrm>
            <a:off x="457200" y="2057400"/>
            <a:ext cx="6583680" cy="5486400"/>
          </a:xfrm>
          <a:prstGeom prst="rect">
            <a:avLst/>
          </a:prstGeom>
        </p:spPr>
        <p:txBody>
          <a:bodyPr vert="horz" lIns="0" tIns="228600" rIns="0" bIns="0" rtlCol="0" anchor="t">
            <a:noAutofit/>
          </a:bodyPr>
          <a:lstStyle/>
          <a:p>
            <a:pPr lvl="0"/>
            <a:r>
              <a:rPr lang="en-US" dirty="0"/>
              <a:t>Click to edit Master text styles</a:t>
            </a:r>
          </a:p>
        </p:txBody>
      </p:sp>
    </p:spTree>
    <p:extLst>
      <p:ext uri="{BB962C8B-B14F-4D97-AF65-F5344CB8AC3E}">
        <p14:creationId xmlns:p14="http://schemas.microsoft.com/office/powerpoint/2010/main" val="28075184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766" r:id="rId3"/>
    <p:sldLayoutId id="2147483754" r:id="rId4"/>
    <p:sldLayoutId id="2147483812" r:id="rId5"/>
    <p:sldLayoutId id="2147483681" r:id="rId6"/>
    <p:sldLayoutId id="2147483684" r:id="rId7"/>
    <p:sldLayoutId id="2147483767" r:id="rId8"/>
    <p:sldLayoutId id="2147483731" r:id="rId9"/>
    <p:sldLayoutId id="2147483757" r:id="rId10"/>
    <p:sldLayoutId id="2147483768" r:id="rId11"/>
    <p:sldLayoutId id="2147483758" r:id="rId12"/>
    <p:sldLayoutId id="2147483669" r:id="rId13"/>
    <p:sldLayoutId id="2147483769" r:id="rId14"/>
    <p:sldLayoutId id="2147483773" r:id="rId15"/>
    <p:sldLayoutId id="2147483771" r:id="rId16"/>
    <p:sldLayoutId id="2147483772" r:id="rId17"/>
    <p:sldLayoutId id="2147483802" r:id="rId18"/>
    <p:sldLayoutId id="2147483808" r:id="rId19"/>
    <p:sldLayoutId id="2147483809" r:id="rId20"/>
    <p:sldLayoutId id="2147483774" r:id="rId21"/>
    <p:sldLayoutId id="2147483730" r:id="rId22"/>
    <p:sldLayoutId id="2147483770" r:id="rId23"/>
    <p:sldLayoutId id="2147483752" r:id="rId24"/>
  </p:sldLayoutIdLst>
  <p:txStyles>
    <p:titleStyle>
      <a:lvl1pPr algn="l" defTabSz="1097280" rtl="0" eaLnBrk="1" latinLnBrk="0" hangingPunct="1">
        <a:lnSpc>
          <a:spcPct val="90000"/>
        </a:lnSpc>
        <a:spcBef>
          <a:spcPct val="0"/>
        </a:spcBef>
        <a:buNone/>
        <a:defRPr sz="3600" b="0" i="0" kern="1200">
          <a:solidFill>
            <a:schemeClr val="bg2"/>
          </a:solidFill>
          <a:latin typeface="IBM Plex Sans" panose="020B0503050000000000" pitchFamily="34" charset="0"/>
          <a:ea typeface="IBM Plex Sans" panose="020B0503050000000000" pitchFamily="34" charset="0"/>
          <a:cs typeface="Arial" charset="0"/>
        </a:defRPr>
      </a:lvl1pPr>
    </p:titleStyle>
    <p:bodyStyle>
      <a:lvl1pPr marL="0" indent="0" algn="l" defTabSz="1097280" rtl="0" eaLnBrk="1" latinLnBrk="0" hangingPunct="1">
        <a:lnSpc>
          <a:spcPct val="105000"/>
        </a:lnSpc>
        <a:spcBef>
          <a:spcPts val="600"/>
        </a:spcBef>
        <a:buFontTx/>
        <a:buNone/>
        <a:tabLst/>
        <a:defRPr lang="en-US" sz="2000" b="0" i="0" kern="1200" dirty="0" smtClean="0">
          <a:solidFill>
            <a:schemeClr val="bg2"/>
          </a:solidFill>
          <a:latin typeface="IBM Plex Sans" charset="0"/>
          <a:ea typeface="IBM Plex Sans" charset="0"/>
          <a:cs typeface="Arial" charset="0"/>
        </a:defRPr>
      </a:lvl1pPr>
      <a:lvl2pPr marL="228600" indent="-228600" algn="l" defTabSz="1097280" rtl="0" eaLnBrk="1" latinLnBrk="0" hangingPunct="1">
        <a:lnSpc>
          <a:spcPct val="105000"/>
        </a:lnSpc>
        <a:spcBef>
          <a:spcPts val="600"/>
        </a:spcBef>
        <a:buFont typeface="LucidaGrande" charset="0"/>
        <a:buChar char="-"/>
        <a:defRPr lang="en-US" sz="2000" b="0" i="0" kern="1200" dirty="0" smtClean="0">
          <a:solidFill>
            <a:schemeClr val="bg2"/>
          </a:solidFill>
          <a:latin typeface="IBM Plex Sans" charset="0"/>
          <a:ea typeface="IBM Plex Sans" charset="0"/>
          <a:cs typeface="Arial" charset="0"/>
        </a:defRPr>
      </a:lvl2pPr>
      <a:lvl3pPr marL="4572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bg2"/>
          </a:solidFill>
          <a:latin typeface="IBM Plex Sans" charset="0"/>
          <a:ea typeface="IBM Plex Sans" charset="0"/>
          <a:cs typeface="Arial" charset="0"/>
        </a:defRPr>
      </a:lvl3pPr>
      <a:lvl4pPr marL="685800" indent="-228600" algn="l" defTabSz="1097280" rtl="0" eaLnBrk="1" latinLnBrk="0" hangingPunct="1">
        <a:lnSpc>
          <a:spcPct val="105000"/>
        </a:lnSpc>
        <a:spcBef>
          <a:spcPts val="600"/>
        </a:spcBef>
        <a:buFont typeface=".AppleSystemUIFont" charset="-120"/>
        <a:buChar char="–"/>
        <a:defRPr lang="en-US" sz="2000" b="0" i="0" kern="1200" dirty="0" smtClean="0">
          <a:solidFill>
            <a:schemeClr val="bg2"/>
          </a:solidFill>
          <a:latin typeface="IBM Plex Sans" charset="0"/>
          <a:ea typeface="+mn-ea"/>
          <a:cs typeface="+mn-cs"/>
        </a:defRPr>
      </a:lvl4pPr>
      <a:lvl5pPr marL="914400" indent="-228600" algn="l" defTabSz="1097280" rtl="0" eaLnBrk="1" latinLnBrk="0" hangingPunct="1">
        <a:lnSpc>
          <a:spcPct val="105000"/>
        </a:lnSpc>
        <a:spcBef>
          <a:spcPts val="600"/>
        </a:spcBef>
        <a:buFont typeface="Arial" panose="020B0604020202020204" pitchFamily="34" charset="0"/>
        <a:buChar char="•"/>
        <a:defRPr lang="en-US" sz="2000" b="0" i="0" kern="1200" dirty="0">
          <a:solidFill>
            <a:schemeClr val="bg2"/>
          </a:solidFill>
          <a:latin typeface="IBM Plex Sans"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p:txBody>
      </p:sp>
      <p:grpSp>
        <p:nvGrpSpPr>
          <p:cNvPr id="8" name="Group 7"/>
          <p:cNvGrpSpPr/>
          <p:nvPr userDrawn="1"/>
        </p:nvGrpSpPr>
        <p:grpSpPr>
          <a:xfrm>
            <a:off x="914400" y="7899655"/>
            <a:ext cx="2621910" cy="220571"/>
            <a:chOff x="914400" y="7899655"/>
            <a:chExt cx="2621910" cy="220571"/>
          </a:xfrm>
        </p:grpSpPr>
        <p:sp>
          <p:nvSpPr>
            <p:cNvPr id="9"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0" name="Date Placeholder 2"/>
            <p:cNvSpPr txBox="1">
              <a:spLocks/>
            </p:cNvSpPr>
            <p:nvPr userDrawn="1"/>
          </p:nvSpPr>
          <p:spPr>
            <a:xfrm>
              <a:off x="2256150" y="7899655"/>
              <a:ext cx="128016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17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1"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876514636"/>
      </p:ext>
    </p:extLst>
  </p:cSld>
  <p:clrMap bg1="lt1" tx1="dk1" bg2="lt2" tx2="dk2" accent1="accent1" accent2="accent2" accent3="accent3" accent4="accent4" accent5="accent5" accent6="accent6" hlink="hlink" folHlink="folHlink"/>
  <p:sldLayoutIdLst>
    <p:sldLayoutId id="2147483686" r:id="rId1"/>
    <p:sldLayoutId id="2147483745" r:id="rId2"/>
    <p:sldLayoutId id="2147483733" r:id="rId3"/>
    <p:sldLayoutId id="2147483746" r:id="rId4"/>
    <p:sldLayoutId id="2147483776" r:id="rId5"/>
    <p:sldLayoutId id="2147483777" r:id="rId6"/>
    <p:sldLayoutId id="2147483781" r:id="rId7"/>
    <p:sldLayoutId id="2147483701" r:id="rId8"/>
    <p:sldLayoutId id="2147483751" r:id="rId9"/>
    <p:sldLayoutId id="2147483779" r:id="rId10"/>
    <p:sldLayoutId id="2147483702" r:id="rId11"/>
    <p:sldLayoutId id="2147483744" r:id="rId12"/>
    <p:sldLayoutId id="2147483759" r:id="rId13"/>
    <p:sldLayoutId id="2147483799" r:id="rId14"/>
    <p:sldLayoutId id="2147483800" r:id="rId15"/>
    <p:sldLayoutId id="2147483801" r:id="rId16"/>
    <p:sldLayoutId id="2147483803" r:id="rId17"/>
    <p:sldLayoutId id="2147483804" r:id="rId18"/>
    <p:sldLayoutId id="2147483805" r:id="rId19"/>
    <p:sldLayoutId id="2147483806" r:id="rId20"/>
    <p:sldLayoutId id="2147483807" r:id="rId21"/>
    <p:sldLayoutId id="2147483810" r:id="rId22"/>
    <p:sldLayoutId id="2147483811" r:id="rId23"/>
    <p:sldLayoutId id="2147483760" r:id="rId24"/>
    <p:sldLayoutId id="2147483687" r:id="rId25"/>
    <p:sldLayoutId id="2147483685" r:id="rId26"/>
    <p:sldLayoutId id="2147483783" r:id="rId27"/>
    <p:sldLayoutId id="2147483784" r:id="rId28"/>
    <p:sldLayoutId id="2147483785" r:id="rId29"/>
    <p:sldLayoutId id="2147483792" r:id="rId30"/>
    <p:sldLayoutId id="2147483798" r:id="rId31"/>
    <p:sldLayoutId id="2147483793" r:id="rId32"/>
    <p:sldLayoutId id="2147483794" r:id="rId33"/>
  </p:sldLayoutIdLst>
  <p:txStyles>
    <p:titleStyle>
      <a:lvl1pPr algn="l" defTabSz="1097280" rtl="0" eaLnBrk="1" latinLnBrk="0" hangingPunct="1">
        <a:lnSpc>
          <a:spcPct val="90000"/>
        </a:lnSpc>
        <a:spcBef>
          <a:spcPct val="0"/>
        </a:spcBef>
        <a:buNone/>
        <a:defRPr sz="3600" b="0" i="0" kern="1200">
          <a:solidFill>
            <a:schemeClr val="bg2"/>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bg2"/>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sz="2000" b="0" i="0" kern="1200">
          <a:solidFill>
            <a:schemeClr val="bg2"/>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sz="2000" b="0" i="0" kern="1200">
          <a:solidFill>
            <a:schemeClr val="bg2"/>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13606812" y="7818143"/>
            <a:ext cx="566118" cy="228600"/>
          </a:xfrm>
          <a:prstGeom prst="rect">
            <a:avLst/>
          </a:prstGeom>
        </p:spPr>
      </p:pic>
      <p:grpSp>
        <p:nvGrpSpPr>
          <p:cNvPr id="9" name="Group 8"/>
          <p:cNvGrpSpPr/>
          <p:nvPr userDrawn="1"/>
        </p:nvGrpSpPr>
        <p:grpSpPr>
          <a:xfrm>
            <a:off x="914400" y="7899655"/>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2020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17 February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319107196"/>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63" r:id="rId3"/>
    <p:sldLayoutId id="2147483764" r:id="rId4"/>
    <p:sldLayoutId id="2147483737" r:id="rId5"/>
    <p:sldLayoutId id="2147483761" r:id="rId6"/>
    <p:sldLayoutId id="2147483762" r:id="rId7"/>
    <p:sldLayoutId id="2147483791" r:id="rId8"/>
    <p:sldLayoutId id="2147483796" r:id="rId9"/>
    <p:sldLayoutId id="2147483795" r:id="rId10"/>
    <p:sldLayoutId id="2147483749" r:id="rId11"/>
    <p:sldLayoutId id="2147483747" r:id="rId12"/>
    <p:sldLayoutId id="2147483748" r:id="rId13"/>
    <p:sldLayoutId id="2147483797" r:id="rId14"/>
    <p:sldLayoutId id="2147483782" r:id="rId15"/>
    <p:sldLayoutId id="2147483739" r:id="rId16"/>
    <p:sldLayoutId id="2147483765" r:id="rId17"/>
    <p:sldLayoutId id="2147483775" r:id="rId18"/>
    <p:sldLayoutId id="2147483780" r:id="rId19"/>
    <p:sldLayoutId id="2147483743" r:id="rId20"/>
    <p:sldLayoutId id="2147483750" r:id="rId21"/>
    <p:sldLayoutId id="2147483753" r:id="rId22"/>
    <p:sldLayoutId id="2147483713" r:id="rId23"/>
    <p:sldLayoutId id="2147483714" r:id="rId24"/>
  </p:sldLayoutIdLst>
  <p:txStyles>
    <p:titleStyle>
      <a:lvl1pPr algn="l" defTabSz="1097280"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grpSp>
        <p:nvGrpSpPr>
          <p:cNvPr id="9" name="Group 8"/>
          <p:cNvGrpSpPr/>
          <p:nvPr userDrawn="1"/>
        </p:nvGrpSpPr>
        <p:grpSpPr>
          <a:xfrm>
            <a:off x="914400" y="7899655"/>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a:t>
              </a:r>
              <a:r>
                <a:rPr lang="en-US" sz="400" b="0" i="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2020 IBM Corporation</a:t>
              </a:r>
              <a:r>
                <a:rPr lang="en-US" sz="799" b="0" i="0" baseline="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 </a:t>
              </a:r>
            </a:p>
          </p:txBody>
        </p:sp>
        <p:sp>
          <p:nvSpPr>
            <p:cNvPr id="1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17 February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
        <p:nvSpPr>
          <p:cNvPr id="13"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1068972048"/>
      </p:ext>
    </p:extLst>
  </p:cSld>
  <p:clrMap bg1="lt1" tx1="dk1" bg2="lt2" tx2="dk2" accent1="accent1" accent2="accent2" accent3="accent3" accent4="accent4" accent5="accent5" accent6="accent6" hlink="hlink" folHlink="folHlink"/>
  <p:sldLayoutIdLst>
    <p:sldLayoutId id="2147483716" r:id="rId1"/>
    <p:sldLayoutId id="2147483724" r:id="rId2"/>
    <p:sldLayoutId id="2147483725" r:id="rId3"/>
    <p:sldLayoutId id="2147483729" r:id="rId4"/>
    <p:sldLayoutId id="2147483790" r:id="rId5"/>
    <p:sldLayoutId id="2147483728" r:id="rId6"/>
    <p:sldLayoutId id="2147483786" r:id="rId7"/>
    <p:sldLayoutId id="2147483721" r:id="rId8"/>
    <p:sldLayoutId id="2147483787" r:id="rId9"/>
    <p:sldLayoutId id="2147483788" r:id="rId10"/>
    <p:sldLayoutId id="2147483789" r:id="rId11"/>
  </p:sldLayoutIdLst>
  <p:txStyles>
    <p:titleStyle>
      <a:lvl1pPr algn="l" defTabSz="1097280" rtl="0" eaLnBrk="1" latinLnBrk="0" hangingPunct="1">
        <a:lnSpc>
          <a:spcPct val="90000"/>
        </a:lnSpc>
        <a:spcBef>
          <a:spcPct val="0"/>
        </a:spcBef>
        <a:buNone/>
        <a:defRPr sz="3600" b="0" i="0" kern="1200">
          <a:solidFill>
            <a:schemeClr val="bg2"/>
          </a:solidFill>
          <a:latin typeface="IBM Plex Sans" charset="0"/>
          <a:ea typeface="IBM Plex Sans" charset="0"/>
          <a:cs typeface="IBM Plex Sans" charset="0"/>
        </a:defRPr>
      </a:lvl1pPr>
    </p:titleStyle>
    <p:bodyStyle>
      <a:lvl1pPr marL="45720" indent="0" algn="l" defTabSz="1097280" rtl="0" eaLnBrk="1" latinLnBrk="0" hangingPunct="1">
        <a:lnSpc>
          <a:spcPct val="105000"/>
        </a:lnSpc>
        <a:spcBef>
          <a:spcPts val="1200"/>
        </a:spcBef>
        <a:buFontTx/>
        <a:buNone/>
        <a:defRPr sz="2000" b="0" i="0" kern="1200">
          <a:solidFill>
            <a:schemeClr val="bg2"/>
          </a:solidFill>
          <a:latin typeface="IBM Plex Sans Regular" charset="0"/>
          <a:ea typeface="+mn-ea"/>
          <a:cs typeface="+mn-cs"/>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bg2"/>
          </a:solidFill>
          <a:latin typeface="IBM Plex Sans Regular" charset="0"/>
          <a:ea typeface="+mn-ea"/>
          <a:cs typeface="+mn-cs"/>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bg2"/>
          </a:solidFill>
          <a:latin typeface="IBM Plex Sans Regular" charset="0"/>
          <a:ea typeface="+mn-ea"/>
          <a:cs typeface="+mn-cs"/>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bg2"/>
          </a:solidFill>
          <a:latin typeface="IBM Plex Sans Regular" charset="0"/>
          <a:ea typeface="+mn-ea"/>
          <a:cs typeface="+mn-cs"/>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bg2"/>
          </a:solidFill>
          <a:latin typeface="IBM Plex Sans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jp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xml"/><Relationship Id="rId1" Type="http://schemas.openxmlformats.org/officeDocument/2006/relationships/slideLayout" Target="../slideLayouts/slideLayout6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0.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39.png"/><Relationship Id="rId7" Type="http://schemas.openxmlformats.org/officeDocument/2006/relationships/diagramColors" Target="../diagrams/colors7.xml"/><Relationship Id="rId2" Type="http://schemas.openxmlformats.org/officeDocument/2006/relationships/image" Target="../media/image38.png"/><Relationship Id="rId1" Type="http://schemas.openxmlformats.org/officeDocument/2006/relationships/slideLayout" Target="../slideLayouts/slideLayout21.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2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png"/><Relationship Id="rId1" Type="http://schemas.openxmlformats.org/officeDocument/2006/relationships/slideLayout" Target="../slideLayouts/slideLayout21.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66.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45.png"/><Relationship Id="rId1" Type="http://schemas.openxmlformats.org/officeDocument/2006/relationships/slideLayout" Target="../slideLayouts/slideLayout21.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21.xml"/><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21.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77.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xml"/><Relationship Id="rId1" Type="http://schemas.openxmlformats.org/officeDocument/2006/relationships/slideLayout" Target="../slideLayouts/slideLayout21.xml"/><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59.png"/><Relationship Id="rId7" Type="http://schemas.openxmlformats.org/officeDocument/2006/relationships/diagramColors" Target="../diagrams/colors10.xml"/><Relationship Id="rId2" Type="http://schemas.openxmlformats.org/officeDocument/2006/relationships/image" Target="../media/image58.png"/><Relationship Id="rId1" Type="http://schemas.openxmlformats.org/officeDocument/2006/relationships/slideLayout" Target="../slideLayouts/slideLayout21.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33.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61.png"/><Relationship Id="rId7" Type="http://schemas.openxmlformats.org/officeDocument/2006/relationships/diagramColors" Target="../diagrams/colors11.xml"/><Relationship Id="rId2" Type="http://schemas.openxmlformats.org/officeDocument/2006/relationships/image" Target="../media/image60.png"/><Relationship Id="rId1" Type="http://schemas.openxmlformats.org/officeDocument/2006/relationships/slideLayout" Target="../slideLayouts/slideLayout21.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hyperlink" Target="https://microservices.io/patterns/data/saga.html" TargetMode="External"/><Relationship Id="rId2" Type="http://schemas.openxmlformats.org/officeDocument/2006/relationships/notesSlide" Target="../notesSlides/notesSlide6.xml"/><Relationship Id="rId1" Type="http://schemas.openxmlformats.org/officeDocument/2006/relationships/slideLayout" Target="../slideLayouts/slideLayout2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66.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xml"/><Relationship Id="rId1" Type="http://schemas.openxmlformats.org/officeDocument/2006/relationships/slideLayout" Target="../slideLayouts/slideLayout21.xml"/><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21.xml"/><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66.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6.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66.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www.slideshare.net/ThoughtWorks/building-application-in-a-microfrontends-way-matthias-lauf-xconf-manchester" TargetMode="External"/><Relationship Id="rId1" Type="http://schemas.openxmlformats.org/officeDocument/2006/relationships/slideLayout" Target="../slideLayouts/slideLayout6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3" Type="http://schemas.openxmlformats.org/officeDocument/2006/relationships/hyperlink" Target="https://www.gosecure.net/blog/2018/04/03/beyond-xss-edge-side-include-injection" TargetMode="External"/><Relationship Id="rId7" Type="http://schemas.openxmlformats.org/officeDocument/2006/relationships/hyperlink" Target="https://github.com/zalando/tailor" TargetMode="External"/><Relationship Id="rId2" Type="http://schemas.openxmlformats.org/officeDocument/2006/relationships/image" Target="../media/image73.png"/><Relationship Id="rId1" Type="http://schemas.openxmlformats.org/officeDocument/2006/relationships/slideLayout" Target="../slideLayouts/slideLayout66.xml"/><Relationship Id="rId6" Type="http://schemas.openxmlformats.org/officeDocument/2006/relationships/hyperlink" Target="https://github.com/tes/compoxure" TargetMode="External"/><Relationship Id="rId5" Type="http://schemas.openxmlformats.org/officeDocument/2006/relationships/hyperlink" Target="https://github.com/Schibsted-Tech-Polska/nodesi" TargetMode="External"/><Relationship Id="rId4" Type="http://schemas.openxmlformats.org/officeDocument/2006/relationships/hyperlink" Target="https://en.wikipedia.org/wiki/Edge_Side_Includes"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www.slideshare.net/ThoughtWorks/building-application-in-a-microfrontends-way-matthias-lauf-xconf-manchester" TargetMode="External"/><Relationship Id="rId1" Type="http://schemas.openxmlformats.org/officeDocument/2006/relationships/slideLayout" Target="../slideLayouts/slideLayout66.xml"/></Relationships>
</file>

<file path=ppt/slides/_rels/slide49.xml.rels><?xml version="1.0" encoding="UTF-8" standalone="yes"?>
<Relationships xmlns="http://schemas.openxmlformats.org/package/2006/relationships"><Relationship Id="rId3" Type="http://schemas.openxmlformats.org/officeDocument/2006/relationships/hyperlink" Target="https://www.webcomponents.org/" TargetMode="External"/><Relationship Id="rId2" Type="http://schemas.openxmlformats.org/officeDocument/2006/relationships/hyperlink" Target="https://developers.google.com/web/fundamentals/web-components/customelements" TargetMode="External"/><Relationship Id="rId1" Type="http://schemas.openxmlformats.org/officeDocument/2006/relationships/slideLayout" Target="../slideLayouts/slideLayout6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6.xml"/></Relationships>
</file>

<file path=ppt/slides/_rels/slide5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66.xml"/></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7.xml"/></Relationships>
</file>

<file path=ppt/slides/_rels/slide57.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6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www.laputan.org/mud/mud.html#BigBallOfMudn" TargetMode="External"/><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7.xml"/><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a:extLst>
              <a:ext uri="{FF2B5EF4-FFF2-40B4-BE49-F238E27FC236}">
                <a16:creationId xmlns:a16="http://schemas.microsoft.com/office/drawing/2014/main" id="{965782D0-6FE8-49E8-87D6-0D3EFE775305}"/>
              </a:ext>
            </a:extLst>
          </p:cNvPr>
          <p:cNvPicPr>
            <a:picLocks noGrp="1" noChangeAspect="1"/>
          </p:cNvPicPr>
          <p:nvPr>
            <p:ph type="pic" sz="quarter" idx="10"/>
          </p:nvPr>
        </p:nvPicPr>
        <p:blipFill rotWithShape="1">
          <a:blip r:embed="rId2">
            <a:alphaModFix amt="50000"/>
          </a:blip>
          <a:srcRect t="12500" b="30834"/>
          <a:stretch/>
        </p:blipFill>
        <p:spPr>
          <a:xfrm>
            <a:off x="0" y="2011680"/>
            <a:ext cx="14630400" cy="6217920"/>
          </a:xfrm>
        </p:spPr>
      </p:pic>
      <p:sp>
        <p:nvSpPr>
          <p:cNvPr id="3" name="Title 2"/>
          <p:cNvSpPr>
            <a:spLocks noGrp="1"/>
          </p:cNvSpPr>
          <p:nvPr>
            <p:ph type="title"/>
          </p:nvPr>
        </p:nvSpPr>
        <p:spPr>
          <a:xfrm>
            <a:off x="4114800" y="411480"/>
            <a:ext cx="10058400" cy="3383280"/>
          </a:xfrm>
        </p:spPr>
        <p:txBody>
          <a:bodyPr/>
          <a:lstStyle/>
          <a:p>
            <a:r>
              <a:rPr lang="en-US" dirty="0">
                <a:latin typeface="IBM Plex Sans" charset="0"/>
                <a:ea typeface="IBM Plex Sans" charset="0"/>
                <a:cs typeface="IBM Plex Sans" charset="0"/>
              </a:rPr>
              <a:t>Migrating Monoliths to Microservices</a:t>
            </a:r>
            <a:br>
              <a:rPr lang="en-US" sz="4000" b="0" dirty="0">
                <a:latin typeface="IBM Plex Sans" charset="0"/>
                <a:ea typeface="IBM Plex Sans" charset="0"/>
                <a:cs typeface="IBM Plex Sans" charset="0"/>
              </a:rPr>
            </a:br>
            <a:br>
              <a:rPr lang="en-US" sz="4000" b="0" dirty="0">
                <a:latin typeface="IBM Plex Sans" charset="0"/>
                <a:ea typeface="IBM Plex Sans" charset="0"/>
                <a:cs typeface="IBM Plex Sans" charset="0"/>
              </a:rPr>
            </a:br>
            <a:r>
              <a:rPr lang="en-US" sz="4000" b="0" dirty="0">
                <a:latin typeface="IBM Plex Sans" charset="0"/>
                <a:ea typeface="IBM Plex Sans" charset="0"/>
                <a:cs typeface="IBM Plex Sans" charset="0"/>
              </a:rPr>
              <a:t>Challenges and Patterns</a:t>
            </a:r>
            <a:br>
              <a:rPr lang="en-US" sz="4000" b="0" dirty="0">
                <a:latin typeface="IBM Plex Sans" charset="0"/>
                <a:ea typeface="IBM Plex Sans" charset="0"/>
                <a:cs typeface="IBM Plex Sans" charset="0"/>
              </a:rPr>
            </a:br>
            <a:br>
              <a:rPr lang="en-US" sz="4000" b="0" dirty="0">
                <a:latin typeface="IBM Plex Sans" charset="0"/>
                <a:ea typeface="IBM Plex Sans" charset="0"/>
                <a:cs typeface="IBM Plex Sans" charset="0"/>
              </a:rPr>
            </a:br>
            <a:r>
              <a:rPr lang="en-US" sz="4000" b="0" dirty="0">
                <a:latin typeface="IBM Plex Sans" charset="0"/>
                <a:ea typeface="IBM Plex Sans" charset="0"/>
                <a:cs typeface="IBM Plex Sans" charset="0"/>
              </a:rPr>
              <a:t>Audience: Architects</a:t>
            </a:r>
          </a:p>
        </p:txBody>
      </p:sp>
      <p:cxnSp>
        <p:nvCxnSpPr>
          <p:cNvPr id="5" name="Straight Connector 4"/>
          <p:cNvCxnSpPr/>
          <p:nvPr/>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06272" y="7544257"/>
            <a:ext cx="570973" cy="230561"/>
          </a:xfrm>
          <a:prstGeom prst="rect">
            <a:avLst/>
          </a:prstGeom>
        </p:spPr>
      </p:pic>
    </p:spTree>
    <p:extLst>
      <p:ext uri="{BB962C8B-B14F-4D97-AF65-F5344CB8AC3E}">
        <p14:creationId xmlns:p14="http://schemas.microsoft.com/office/powerpoint/2010/main" val="513526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F1CCE9-0171-49F0-85A0-550FBEF9B178}"/>
              </a:ext>
            </a:extLst>
          </p:cNvPr>
          <p:cNvSpPr>
            <a:spLocks noGrp="1"/>
          </p:cNvSpPr>
          <p:nvPr>
            <p:ph type="body" sz="quarter" idx="11"/>
          </p:nvPr>
        </p:nvSpPr>
        <p:spPr/>
        <p:txBody>
          <a:bodyPr/>
          <a:lstStyle/>
          <a:p>
            <a:r>
              <a:rPr lang="en-US" dirty="0"/>
              <a:t>Migrating Monoliths to Microservices</a:t>
            </a:r>
            <a:endParaRPr lang="en-IN" dirty="0"/>
          </a:p>
        </p:txBody>
      </p:sp>
      <p:sp>
        <p:nvSpPr>
          <p:cNvPr id="5" name="Title 4">
            <a:extLst>
              <a:ext uri="{FF2B5EF4-FFF2-40B4-BE49-F238E27FC236}">
                <a16:creationId xmlns:a16="http://schemas.microsoft.com/office/drawing/2014/main" id="{F8C2979E-D18A-42F8-A31D-E6C26D39A16C}"/>
              </a:ext>
            </a:extLst>
          </p:cNvPr>
          <p:cNvSpPr>
            <a:spLocks noGrp="1"/>
          </p:cNvSpPr>
          <p:nvPr>
            <p:ph type="title"/>
          </p:nvPr>
        </p:nvSpPr>
        <p:spPr/>
        <p:txBody>
          <a:bodyPr/>
          <a:lstStyle/>
          <a:p>
            <a:r>
              <a:rPr lang="en-IN" dirty="0"/>
              <a:t>Journey at a Glance: Target</a:t>
            </a:r>
          </a:p>
        </p:txBody>
      </p:sp>
      <p:pic>
        <p:nvPicPr>
          <p:cNvPr id="6" name="Picture 5">
            <a:extLst>
              <a:ext uri="{FF2B5EF4-FFF2-40B4-BE49-F238E27FC236}">
                <a16:creationId xmlns:a16="http://schemas.microsoft.com/office/drawing/2014/main" id="{1750A0DC-AFDA-4469-AA3A-8C4A94BB2EBE}"/>
              </a:ext>
            </a:extLst>
          </p:cNvPr>
          <p:cNvPicPr>
            <a:picLocks noChangeAspect="1"/>
          </p:cNvPicPr>
          <p:nvPr/>
        </p:nvPicPr>
        <p:blipFill>
          <a:blip r:embed="rId2"/>
          <a:stretch>
            <a:fillRect/>
          </a:stretch>
        </p:blipFill>
        <p:spPr>
          <a:xfrm>
            <a:off x="1783080" y="2112264"/>
            <a:ext cx="11211642" cy="5852160"/>
          </a:xfrm>
          <a:prstGeom prst="rect">
            <a:avLst/>
          </a:prstGeom>
        </p:spPr>
      </p:pic>
    </p:spTree>
    <p:extLst>
      <p:ext uri="{BB962C8B-B14F-4D97-AF65-F5344CB8AC3E}">
        <p14:creationId xmlns:p14="http://schemas.microsoft.com/office/powerpoint/2010/main" val="3720188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F1CCE9-0171-49F0-85A0-550FBEF9B178}"/>
              </a:ext>
            </a:extLst>
          </p:cNvPr>
          <p:cNvSpPr>
            <a:spLocks noGrp="1"/>
          </p:cNvSpPr>
          <p:nvPr>
            <p:ph type="body" sz="quarter" idx="11"/>
          </p:nvPr>
        </p:nvSpPr>
        <p:spPr/>
        <p:txBody>
          <a:bodyPr/>
          <a:lstStyle/>
          <a:p>
            <a:r>
              <a:rPr lang="en-US" dirty="0"/>
              <a:t>Migrating Monoliths to Microservices</a:t>
            </a:r>
            <a:endParaRPr lang="en-IN" dirty="0"/>
          </a:p>
        </p:txBody>
      </p:sp>
      <p:sp>
        <p:nvSpPr>
          <p:cNvPr id="5" name="Title 4">
            <a:extLst>
              <a:ext uri="{FF2B5EF4-FFF2-40B4-BE49-F238E27FC236}">
                <a16:creationId xmlns:a16="http://schemas.microsoft.com/office/drawing/2014/main" id="{F8C2979E-D18A-42F8-A31D-E6C26D39A16C}"/>
              </a:ext>
            </a:extLst>
          </p:cNvPr>
          <p:cNvSpPr>
            <a:spLocks noGrp="1"/>
          </p:cNvSpPr>
          <p:nvPr>
            <p:ph type="title"/>
          </p:nvPr>
        </p:nvSpPr>
        <p:spPr/>
        <p:txBody>
          <a:bodyPr/>
          <a:lstStyle/>
          <a:p>
            <a:r>
              <a:rPr lang="en-IN" dirty="0"/>
              <a:t>Journey at a Glance: Example</a:t>
            </a:r>
          </a:p>
        </p:txBody>
      </p:sp>
      <p:pic>
        <p:nvPicPr>
          <p:cNvPr id="11" name="Picture 10">
            <a:extLst>
              <a:ext uri="{FF2B5EF4-FFF2-40B4-BE49-F238E27FC236}">
                <a16:creationId xmlns:a16="http://schemas.microsoft.com/office/drawing/2014/main" id="{A73D894C-0355-41B3-AA36-2972EE5EF706}"/>
              </a:ext>
            </a:extLst>
          </p:cNvPr>
          <p:cNvPicPr>
            <a:picLocks noChangeAspect="1"/>
          </p:cNvPicPr>
          <p:nvPr/>
        </p:nvPicPr>
        <p:blipFill>
          <a:blip r:embed="rId2"/>
          <a:stretch>
            <a:fillRect/>
          </a:stretch>
        </p:blipFill>
        <p:spPr>
          <a:xfrm>
            <a:off x="465006" y="2061965"/>
            <a:ext cx="5543391" cy="5902459"/>
          </a:xfrm>
          <a:prstGeom prst="rect">
            <a:avLst/>
          </a:prstGeom>
        </p:spPr>
      </p:pic>
      <p:pic>
        <p:nvPicPr>
          <p:cNvPr id="12" name="Picture 11">
            <a:extLst>
              <a:ext uri="{FF2B5EF4-FFF2-40B4-BE49-F238E27FC236}">
                <a16:creationId xmlns:a16="http://schemas.microsoft.com/office/drawing/2014/main" id="{7ADAAC19-256B-4265-9A7F-9E736D0CC872}"/>
              </a:ext>
            </a:extLst>
          </p:cNvPr>
          <p:cNvPicPr>
            <a:picLocks noChangeAspect="1"/>
          </p:cNvPicPr>
          <p:nvPr/>
        </p:nvPicPr>
        <p:blipFill>
          <a:blip r:embed="rId3"/>
          <a:stretch>
            <a:fillRect/>
          </a:stretch>
        </p:blipFill>
        <p:spPr>
          <a:xfrm>
            <a:off x="5897880" y="2057505"/>
            <a:ext cx="8491231" cy="5619323"/>
          </a:xfrm>
          <a:prstGeom prst="rect">
            <a:avLst/>
          </a:prstGeom>
        </p:spPr>
      </p:pic>
    </p:spTree>
    <p:extLst>
      <p:ext uri="{BB962C8B-B14F-4D97-AF65-F5344CB8AC3E}">
        <p14:creationId xmlns:p14="http://schemas.microsoft.com/office/powerpoint/2010/main" val="2394546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C2979E-D18A-42F8-A31D-E6C26D39A16C}"/>
              </a:ext>
            </a:extLst>
          </p:cNvPr>
          <p:cNvSpPr>
            <a:spLocks noGrp="1"/>
          </p:cNvSpPr>
          <p:nvPr>
            <p:ph type="title"/>
          </p:nvPr>
        </p:nvSpPr>
        <p:spPr>
          <a:xfrm>
            <a:off x="137160" y="182880"/>
            <a:ext cx="14584680" cy="1600200"/>
          </a:xfrm>
        </p:spPr>
        <p:txBody>
          <a:bodyPr/>
          <a:lstStyle/>
          <a:p>
            <a:r>
              <a:rPr lang="en-IN" sz="4000" dirty="0"/>
              <a:t>Journey at a Glance: Somewhere in Between</a:t>
            </a:r>
          </a:p>
        </p:txBody>
      </p:sp>
      <p:pic>
        <p:nvPicPr>
          <p:cNvPr id="7" name="Picture 6">
            <a:extLst>
              <a:ext uri="{FF2B5EF4-FFF2-40B4-BE49-F238E27FC236}">
                <a16:creationId xmlns:a16="http://schemas.microsoft.com/office/drawing/2014/main" id="{022A3B1D-9795-4841-B851-C4E479EF8420}"/>
              </a:ext>
            </a:extLst>
          </p:cNvPr>
          <p:cNvPicPr>
            <a:picLocks noChangeAspect="1"/>
          </p:cNvPicPr>
          <p:nvPr/>
        </p:nvPicPr>
        <p:blipFill>
          <a:blip r:embed="rId2"/>
          <a:stretch>
            <a:fillRect/>
          </a:stretch>
        </p:blipFill>
        <p:spPr>
          <a:xfrm>
            <a:off x="1327264" y="930791"/>
            <a:ext cx="11975871" cy="6919668"/>
          </a:xfrm>
          <a:prstGeom prst="rect">
            <a:avLst/>
          </a:prstGeom>
        </p:spPr>
      </p:pic>
    </p:spTree>
    <p:extLst>
      <p:ext uri="{BB962C8B-B14F-4D97-AF65-F5344CB8AC3E}">
        <p14:creationId xmlns:p14="http://schemas.microsoft.com/office/powerpoint/2010/main" val="1099044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CE00EAD-4AAE-4BF2-A31C-A1F650455E83}"/>
              </a:ext>
            </a:extLst>
          </p:cNvPr>
          <p:cNvSpPr>
            <a:spLocks noGrp="1"/>
          </p:cNvSpPr>
          <p:nvPr>
            <p:ph type="title"/>
          </p:nvPr>
        </p:nvSpPr>
        <p:spPr>
          <a:xfrm>
            <a:off x="454858" y="248449"/>
            <a:ext cx="13716000" cy="1143000"/>
          </a:xfrm>
        </p:spPr>
        <p:txBody>
          <a:bodyPr/>
          <a:lstStyle/>
          <a:p>
            <a:r>
              <a:rPr lang="en-IN" b="1" dirty="0"/>
              <a:t>Goals of Microservices Journey</a:t>
            </a:r>
          </a:p>
        </p:txBody>
      </p:sp>
      <p:graphicFrame>
        <p:nvGraphicFramePr>
          <p:cNvPr id="11" name="Diagram 10">
            <a:extLst>
              <a:ext uri="{FF2B5EF4-FFF2-40B4-BE49-F238E27FC236}">
                <a16:creationId xmlns:a16="http://schemas.microsoft.com/office/drawing/2014/main" id="{B4F717D3-944A-4ED7-8746-B74002C4E3C8}"/>
              </a:ext>
            </a:extLst>
          </p:cNvPr>
          <p:cNvGraphicFramePr/>
          <p:nvPr>
            <p:extLst>
              <p:ext uri="{D42A27DB-BD31-4B8C-83A1-F6EECF244321}">
                <p14:modId xmlns:p14="http://schemas.microsoft.com/office/powerpoint/2010/main" val="641551137"/>
              </p:ext>
            </p:extLst>
          </p:nvPr>
        </p:nvGraphicFramePr>
        <p:xfrm>
          <a:off x="548640" y="776557"/>
          <a:ext cx="13441680" cy="69958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Rectangle 11">
            <a:extLst>
              <a:ext uri="{FF2B5EF4-FFF2-40B4-BE49-F238E27FC236}">
                <a16:creationId xmlns:a16="http://schemas.microsoft.com/office/drawing/2014/main" id="{DFCEB70C-DC5C-4149-AB8B-2491895B4FF1}"/>
              </a:ext>
            </a:extLst>
          </p:cNvPr>
          <p:cNvSpPr/>
          <p:nvPr/>
        </p:nvSpPr>
        <p:spPr>
          <a:xfrm>
            <a:off x="14170858" y="137160"/>
            <a:ext cx="2059742" cy="1691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IN" sz="2000" dirty="0">
                <a:solidFill>
                  <a:schemeClr val="bg2"/>
                </a:solidFill>
                <a:latin typeface="IBM Plex Sans" panose="020B0503050000000000" pitchFamily="34" charset="0"/>
              </a:rPr>
              <a:t>To GA: Need an infographic here.</a:t>
            </a:r>
          </a:p>
        </p:txBody>
      </p:sp>
    </p:spTree>
    <p:extLst>
      <p:ext uri="{BB962C8B-B14F-4D97-AF65-F5344CB8AC3E}">
        <p14:creationId xmlns:p14="http://schemas.microsoft.com/office/powerpoint/2010/main" val="3176670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CE00EAD-4AAE-4BF2-A31C-A1F650455E83}"/>
              </a:ext>
            </a:extLst>
          </p:cNvPr>
          <p:cNvSpPr>
            <a:spLocks noGrp="1"/>
          </p:cNvSpPr>
          <p:nvPr>
            <p:ph type="title"/>
          </p:nvPr>
        </p:nvSpPr>
        <p:spPr>
          <a:xfrm>
            <a:off x="454858" y="248449"/>
            <a:ext cx="13716000" cy="1143000"/>
          </a:xfrm>
        </p:spPr>
        <p:txBody>
          <a:bodyPr/>
          <a:lstStyle/>
          <a:p>
            <a:r>
              <a:rPr lang="en-IN" b="1" dirty="0"/>
              <a:t>Goals of Microservices Journey (continued)</a:t>
            </a:r>
          </a:p>
        </p:txBody>
      </p:sp>
      <p:sp>
        <p:nvSpPr>
          <p:cNvPr id="12" name="Rectangle 11">
            <a:extLst>
              <a:ext uri="{FF2B5EF4-FFF2-40B4-BE49-F238E27FC236}">
                <a16:creationId xmlns:a16="http://schemas.microsoft.com/office/drawing/2014/main" id="{DFCEB70C-DC5C-4149-AB8B-2491895B4FF1}"/>
              </a:ext>
            </a:extLst>
          </p:cNvPr>
          <p:cNvSpPr/>
          <p:nvPr/>
        </p:nvSpPr>
        <p:spPr>
          <a:xfrm>
            <a:off x="14170858" y="137160"/>
            <a:ext cx="2059742" cy="1691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IN" sz="2000" dirty="0">
                <a:solidFill>
                  <a:schemeClr val="bg2"/>
                </a:solidFill>
                <a:latin typeface="IBM Plex Sans" panose="020B0503050000000000" pitchFamily="34" charset="0"/>
              </a:rPr>
              <a:t>To GA: Need an infographic here.</a:t>
            </a:r>
          </a:p>
        </p:txBody>
      </p:sp>
      <p:graphicFrame>
        <p:nvGraphicFramePr>
          <p:cNvPr id="7" name="Diagram 6">
            <a:extLst>
              <a:ext uri="{FF2B5EF4-FFF2-40B4-BE49-F238E27FC236}">
                <a16:creationId xmlns:a16="http://schemas.microsoft.com/office/drawing/2014/main" id="{00750BC0-78D5-4200-81AD-67A94D4CA898}"/>
              </a:ext>
            </a:extLst>
          </p:cNvPr>
          <p:cNvGraphicFramePr/>
          <p:nvPr>
            <p:extLst>
              <p:ext uri="{D42A27DB-BD31-4B8C-83A1-F6EECF244321}">
                <p14:modId xmlns:p14="http://schemas.microsoft.com/office/powerpoint/2010/main" val="2137463448"/>
              </p:ext>
            </p:extLst>
          </p:nvPr>
        </p:nvGraphicFramePr>
        <p:xfrm>
          <a:off x="1120140" y="1174750"/>
          <a:ext cx="12390120" cy="65519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1999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487D4A-8C5C-4BAF-AF79-BE41CBB8633F}"/>
              </a:ext>
            </a:extLst>
          </p:cNvPr>
          <p:cNvSpPr>
            <a:spLocks noGrp="1"/>
          </p:cNvSpPr>
          <p:nvPr>
            <p:ph type="body" sz="quarter" idx="11"/>
          </p:nvPr>
        </p:nvSpPr>
        <p:spPr/>
        <p:txBody>
          <a:bodyPr/>
          <a:lstStyle/>
          <a:p>
            <a:r>
              <a:rPr lang="en-US" dirty="0"/>
              <a:t>Migrating Monoliths to Microservices</a:t>
            </a:r>
            <a:endParaRPr lang="en-IN" dirty="0"/>
          </a:p>
        </p:txBody>
      </p:sp>
      <p:sp>
        <p:nvSpPr>
          <p:cNvPr id="5" name="Title 4">
            <a:extLst>
              <a:ext uri="{FF2B5EF4-FFF2-40B4-BE49-F238E27FC236}">
                <a16:creationId xmlns:a16="http://schemas.microsoft.com/office/drawing/2014/main" id="{0403C44E-FB25-4726-A300-E6C0317973DB}"/>
              </a:ext>
            </a:extLst>
          </p:cNvPr>
          <p:cNvSpPr>
            <a:spLocks noGrp="1"/>
          </p:cNvSpPr>
          <p:nvPr>
            <p:ph type="title"/>
          </p:nvPr>
        </p:nvSpPr>
        <p:spPr/>
        <p:txBody>
          <a:bodyPr/>
          <a:lstStyle/>
          <a:p>
            <a:r>
              <a:rPr lang="en-IN" dirty="0"/>
              <a:t>Service Decomposition: Which services first?</a:t>
            </a:r>
          </a:p>
        </p:txBody>
      </p:sp>
      <p:graphicFrame>
        <p:nvGraphicFramePr>
          <p:cNvPr id="7" name="Diagram 6">
            <a:extLst>
              <a:ext uri="{FF2B5EF4-FFF2-40B4-BE49-F238E27FC236}">
                <a16:creationId xmlns:a16="http://schemas.microsoft.com/office/drawing/2014/main" id="{1348E56D-16AB-4D09-A0CA-E24F24802DE4}"/>
              </a:ext>
            </a:extLst>
          </p:cNvPr>
          <p:cNvGraphicFramePr/>
          <p:nvPr>
            <p:extLst>
              <p:ext uri="{D42A27DB-BD31-4B8C-83A1-F6EECF244321}">
                <p14:modId xmlns:p14="http://schemas.microsoft.com/office/powerpoint/2010/main" val="524973643"/>
              </p:ext>
            </p:extLst>
          </p:nvPr>
        </p:nvGraphicFramePr>
        <p:xfrm>
          <a:off x="1206817" y="2044623"/>
          <a:ext cx="11668126" cy="6181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44029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C2979E-D18A-42F8-A31D-E6C26D39A16C}"/>
              </a:ext>
            </a:extLst>
          </p:cNvPr>
          <p:cNvSpPr>
            <a:spLocks noGrp="1"/>
          </p:cNvSpPr>
          <p:nvPr>
            <p:ph type="title"/>
          </p:nvPr>
        </p:nvSpPr>
        <p:spPr>
          <a:xfrm>
            <a:off x="502920" y="182880"/>
            <a:ext cx="8229600" cy="1080553"/>
          </a:xfrm>
        </p:spPr>
        <p:txBody>
          <a:bodyPr>
            <a:normAutofit/>
          </a:bodyPr>
          <a:lstStyle/>
          <a:p>
            <a:r>
              <a:rPr lang="en-US" sz="5400" dirty="0"/>
              <a:t>‘</a:t>
            </a:r>
            <a:r>
              <a:rPr lang="en-IN" sz="5400" dirty="0"/>
              <a:t>Strangling’ the Journey!</a:t>
            </a:r>
          </a:p>
        </p:txBody>
      </p:sp>
      <p:graphicFrame>
        <p:nvGraphicFramePr>
          <p:cNvPr id="6" name="Diagram 5">
            <a:extLst>
              <a:ext uri="{FF2B5EF4-FFF2-40B4-BE49-F238E27FC236}">
                <a16:creationId xmlns:a16="http://schemas.microsoft.com/office/drawing/2014/main" id="{37167188-3840-4E55-9D8D-0964CBEAC337}"/>
              </a:ext>
            </a:extLst>
          </p:cNvPr>
          <p:cNvGraphicFramePr/>
          <p:nvPr>
            <p:extLst>
              <p:ext uri="{D42A27DB-BD31-4B8C-83A1-F6EECF244321}">
                <p14:modId xmlns:p14="http://schemas.microsoft.com/office/powerpoint/2010/main" val="1557777879"/>
              </p:ext>
            </p:extLst>
          </p:nvPr>
        </p:nvGraphicFramePr>
        <p:xfrm>
          <a:off x="502920" y="982980"/>
          <a:ext cx="13213080" cy="67894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640171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1A35F91-7545-40BE-88DC-3E95B7DD0204}"/>
              </a:ext>
            </a:extLst>
          </p:cNvPr>
          <p:cNvPicPr>
            <a:picLocks noChangeAspect="1"/>
          </p:cNvPicPr>
          <p:nvPr/>
        </p:nvPicPr>
        <p:blipFill>
          <a:blip r:embed="rId2"/>
          <a:stretch>
            <a:fillRect/>
          </a:stretch>
        </p:blipFill>
        <p:spPr>
          <a:xfrm>
            <a:off x="7441385" y="1041916"/>
            <a:ext cx="7097575" cy="3987284"/>
          </a:xfrm>
          <a:prstGeom prst="rect">
            <a:avLst/>
          </a:prstGeom>
        </p:spPr>
      </p:pic>
      <p:sp>
        <p:nvSpPr>
          <p:cNvPr id="6" name="Title 5">
            <a:extLst>
              <a:ext uri="{FF2B5EF4-FFF2-40B4-BE49-F238E27FC236}">
                <a16:creationId xmlns:a16="http://schemas.microsoft.com/office/drawing/2014/main" id="{C8DED67E-124B-49FA-90ED-7206163DC117}"/>
              </a:ext>
            </a:extLst>
          </p:cNvPr>
          <p:cNvSpPr>
            <a:spLocks noGrp="1"/>
          </p:cNvSpPr>
          <p:nvPr>
            <p:ph type="title"/>
          </p:nvPr>
        </p:nvSpPr>
        <p:spPr>
          <a:xfrm>
            <a:off x="175546" y="137160"/>
            <a:ext cx="10477213" cy="731520"/>
          </a:xfrm>
        </p:spPr>
        <p:txBody>
          <a:bodyPr/>
          <a:lstStyle/>
          <a:p>
            <a:r>
              <a:rPr lang="en-IN" sz="4000" dirty="0"/>
              <a:t>‘Strangling’ the Journey (continued)</a:t>
            </a:r>
          </a:p>
        </p:txBody>
      </p:sp>
      <p:pic>
        <p:nvPicPr>
          <p:cNvPr id="9" name="Picture 8">
            <a:extLst>
              <a:ext uri="{FF2B5EF4-FFF2-40B4-BE49-F238E27FC236}">
                <a16:creationId xmlns:a16="http://schemas.microsoft.com/office/drawing/2014/main" id="{5B36E34C-E796-40DE-A924-D7DFA1E3A940}"/>
              </a:ext>
            </a:extLst>
          </p:cNvPr>
          <p:cNvPicPr>
            <a:picLocks noChangeAspect="1"/>
          </p:cNvPicPr>
          <p:nvPr/>
        </p:nvPicPr>
        <p:blipFill>
          <a:blip r:embed="rId3"/>
          <a:stretch>
            <a:fillRect/>
          </a:stretch>
        </p:blipFill>
        <p:spPr>
          <a:xfrm>
            <a:off x="91440" y="1004001"/>
            <a:ext cx="7323863" cy="4114409"/>
          </a:xfrm>
          <a:prstGeom prst="rect">
            <a:avLst/>
          </a:prstGeom>
        </p:spPr>
      </p:pic>
      <p:sp>
        <p:nvSpPr>
          <p:cNvPr id="3" name="Rectangle 2">
            <a:extLst>
              <a:ext uri="{FF2B5EF4-FFF2-40B4-BE49-F238E27FC236}">
                <a16:creationId xmlns:a16="http://schemas.microsoft.com/office/drawing/2014/main" id="{2A313B6E-D056-4BE9-B71A-5662A8C8146D}"/>
              </a:ext>
            </a:extLst>
          </p:cNvPr>
          <p:cNvSpPr/>
          <p:nvPr/>
        </p:nvSpPr>
        <p:spPr>
          <a:xfrm>
            <a:off x="274321" y="5532120"/>
            <a:ext cx="6812280" cy="2240280"/>
          </a:xfrm>
          <a:prstGeom prst="rect">
            <a:avLst/>
          </a:prstGeom>
          <a:solidFill>
            <a:srgbClr val="053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sz="2000" dirty="0">
                <a:solidFill>
                  <a:schemeClr val="bg2"/>
                </a:solidFill>
                <a:latin typeface="IBM Plex Sans" panose="020B0503050203000203" pitchFamily="34" charset="0"/>
              </a:rPr>
              <a:t>For a transitional phase (CO-EXIST phase), both legacy service in monolith and new Microservice would be kept functional and tested in parallel. This allows for faster rollback. Some strategies like Canary or A/B is ideal in this phase. The change in legacy service would have to be done to be looked up via routing component such as gateway or a router.</a:t>
            </a:r>
          </a:p>
        </p:txBody>
      </p:sp>
      <p:sp>
        <p:nvSpPr>
          <p:cNvPr id="20" name="Rectangle 19">
            <a:extLst>
              <a:ext uri="{FF2B5EF4-FFF2-40B4-BE49-F238E27FC236}">
                <a16:creationId xmlns:a16="http://schemas.microsoft.com/office/drawing/2014/main" id="{40E67729-9DFA-45BB-8C2C-383825D1AAB4}"/>
              </a:ext>
            </a:extLst>
          </p:cNvPr>
          <p:cNvSpPr/>
          <p:nvPr/>
        </p:nvSpPr>
        <p:spPr>
          <a:xfrm>
            <a:off x="7452536" y="5532120"/>
            <a:ext cx="6812280" cy="2240280"/>
          </a:xfrm>
          <a:prstGeom prst="rect">
            <a:avLst/>
          </a:prstGeom>
          <a:solidFill>
            <a:srgbClr val="053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2"/>
                </a:solidFill>
                <a:latin typeface="IBM Plex Sans" panose="020B0503050203000203" pitchFamily="34" charset="0"/>
              </a:rPr>
              <a:t>Finally the legacy service in monolith can be decommissioned entirely.</a:t>
            </a:r>
          </a:p>
        </p:txBody>
      </p:sp>
    </p:spTree>
    <p:extLst>
      <p:ext uri="{BB962C8B-B14F-4D97-AF65-F5344CB8AC3E}">
        <p14:creationId xmlns:p14="http://schemas.microsoft.com/office/powerpoint/2010/main" val="398177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A4C289E-B19F-40D1-8F7C-205350A4D945}"/>
              </a:ext>
            </a:extLst>
          </p:cNvPr>
          <p:cNvSpPr>
            <a:spLocks noGrp="1"/>
          </p:cNvSpPr>
          <p:nvPr>
            <p:ph type="pic" sz="quarter" idx="10"/>
          </p:nvPr>
        </p:nvSpPr>
        <p:spPr/>
      </p:sp>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p:txBody>
          <a:bodyPr/>
          <a:lstStyle/>
          <a:p>
            <a:r>
              <a:rPr lang="en-US" dirty="0"/>
              <a:t>Service Decomposition</a:t>
            </a:r>
          </a:p>
        </p:txBody>
      </p:sp>
    </p:spTree>
    <p:extLst>
      <p:ext uri="{BB962C8B-B14F-4D97-AF65-F5344CB8AC3E}">
        <p14:creationId xmlns:p14="http://schemas.microsoft.com/office/powerpoint/2010/main" val="47936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2DA27E-AFAB-4125-9642-6533BDB699FC}"/>
              </a:ext>
            </a:extLst>
          </p:cNvPr>
          <p:cNvSpPr>
            <a:spLocks noGrp="1"/>
          </p:cNvSpPr>
          <p:nvPr>
            <p:ph type="body" sz="quarter" idx="11"/>
          </p:nvPr>
        </p:nvSpPr>
        <p:spPr/>
        <p:txBody>
          <a:bodyPr/>
          <a:lstStyle/>
          <a:p>
            <a:r>
              <a:rPr lang="en-US" dirty="0"/>
              <a:t>Migrating Monoliths to Microservices</a:t>
            </a:r>
            <a:endParaRPr lang="en-IN" dirty="0"/>
          </a:p>
        </p:txBody>
      </p:sp>
      <p:sp>
        <p:nvSpPr>
          <p:cNvPr id="5" name="Title 4">
            <a:extLst>
              <a:ext uri="{FF2B5EF4-FFF2-40B4-BE49-F238E27FC236}">
                <a16:creationId xmlns:a16="http://schemas.microsoft.com/office/drawing/2014/main" id="{68EC23F8-947E-4087-92C7-B27BF3BFF3A2}"/>
              </a:ext>
            </a:extLst>
          </p:cNvPr>
          <p:cNvSpPr>
            <a:spLocks noGrp="1"/>
          </p:cNvSpPr>
          <p:nvPr>
            <p:ph type="title"/>
          </p:nvPr>
        </p:nvSpPr>
        <p:spPr/>
        <p:txBody>
          <a:bodyPr/>
          <a:lstStyle/>
          <a:p>
            <a:r>
              <a:rPr lang="en-IN" dirty="0"/>
              <a:t>Service Decomposition: Overview</a:t>
            </a:r>
          </a:p>
        </p:txBody>
      </p:sp>
      <p:graphicFrame>
        <p:nvGraphicFramePr>
          <p:cNvPr id="7" name="Diagram 6">
            <a:extLst>
              <a:ext uri="{FF2B5EF4-FFF2-40B4-BE49-F238E27FC236}">
                <a16:creationId xmlns:a16="http://schemas.microsoft.com/office/drawing/2014/main" id="{30111172-DFD1-4ED9-8AF1-7FBD58C2B89C}"/>
              </a:ext>
            </a:extLst>
          </p:cNvPr>
          <p:cNvGraphicFramePr/>
          <p:nvPr>
            <p:extLst>
              <p:ext uri="{D42A27DB-BD31-4B8C-83A1-F6EECF244321}">
                <p14:modId xmlns:p14="http://schemas.microsoft.com/office/powerpoint/2010/main" val="1963889164"/>
              </p:ext>
            </p:extLst>
          </p:nvPr>
        </p:nvGraphicFramePr>
        <p:xfrm>
          <a:off x="1188720" y="2103120"/>
          <a:ext cx="12618720" cy="5760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90766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 Placeholder 59">
            <a:extLst>
              <a:ext uri="{FF2B5EF4-FFF2-40B4-BE49-F238E27FC236}">
                <a16:creationId xmlns:a16="http://schemas.microsoft.com/office/drawing/2014/main" id="{F453C6DE-8E03-4546-BDC8-AF605CEF0BA3}"/>
              </a:ext>
            </a:extLst>
          </p:cNvPr>
          <p:cNvSpPr>
            <a:spLocks noGrp="1"/>
          </p:cNvSpPr>
          <p:nvPr>
            <p:ph type="body" sz="quarter" idx="11"/>
          </p:nvPr>
        </p:nvSpPr>
        <p:spPr/>
        <p:txBody>
          <a:bodyPr/>
          <a:lstStyle/>
          <a:p>
            <a:r>
              <a:rPr lang="en-US" dirty="0"/>
              <a:t>Migrating Monoliths to Microservices</a:t>
            </a:r>
          </a:p>
        </p:txBody>
      </p:sp>
      <p:sp>
        <p:nvSpPr>
          <p:cNvPr id="2" name="Title 1">
            <a:extLst>
              <a:ext uri="{FF2B5EF4-FFF2-40B4-BE49-F238E27FC236}">
                <a16:creationId xmlns:a16="http://schemas.microsoft.com/office/drawing/2014/main" id="{686608B4-00EB-4BE0-A506-6E145AC8324D}"/>
              </a:ext>
            </a:extLst>
          </p:cNvPr>
          <p:cNvSpPr>
            <a:spLocks noGrp="1"/>
          </p:cNvSpPr>
          <p:nvPr>
            <p:ph type="title"/>
          </p:nvPr>
        </p:nvSpPr>
        <p:spPr/>
        <p:txBody>
          <a:bodyPr/>
          <a:lstStyle/>
          <a:p>
            <a:r>
              <a:rPr lang="en-US" dirty="0"/>
              <a:t>Agenda</a:t>
            </a:r>
          </a:p>
        </p:txBody>
      </p:sp>
      <p:grpSp>
        <p:nvGrpSpPr>
          <p:cNvPr id="62" name="Group 61">
            <a:extLst>
              <a:ext uri="{FF2B5EF4-FFF2-40B4-BE49-F238E27FC236}">
                <a16:creationId xmlns:a16="http://schemas.microsoft.com/office/drawing/2014/main" id="{55A9D88F-EA95-43AF-975B-873A23FD176A}"/>
              </a:ext>
            </a:extLst>
          </p:cNvPr>
          <p:cNvGrpSpPr/>
          <p:nvPr/>
        </p:nvGrpSpPr>
        <p:grpSpPr>
          <a:xfrm>
            <a:off x="459477" y="2172307"/>
            <a:ext cx="13452923" cy="4670014"/>
            <a:chOff x="459477" y="2172307"/>
            <a:chExt cx="13452923" cy="4670014"/>
          </a:xfrm>
        </p:grpSpPr>
        <p:sp>
          <p:nvSpPr>
            <p:cNvPr id="8" name="Freeform: Shape 7">
              <a:extLst>
                <a:ext uri="{FF2B5EF4-FFF2-40B4-BE49-F238E27FC236}">
                  <a16:creationId xmlns:a16="http://schemas.microsoft.com/office/drawing/2014/main" id="{89600AF6-B4D7-4896-B065-F8DA486DC676}"/>
                </a:ext>
              </a:extLst>
            </p:cNvPr>
            <p:cNvSpPr/>
            <p:nvPr/>
          </p:nvSpPr>
          <p:spPr>
            <a:xfrm>
              <a:off x="586006" y="2309381"/>
              <a:ext cx="3195773"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 </a:t>
              </a:r>
              <a:b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History, Driving </a:t>
              </a:r>
              <a:b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Forces, and Definition</a:t>
              </a:r>
            </a:p>
          </p:txBody>
        </p:sp>
        <p:sp>
          <p:nvSpPr>
            <p:cNvPr id="9" name="Rectangle 8">
              <a:extLst>
                <a:ext uri="{FF2B5EF4-FFF2-40B4-BE49-F238E27FC236}">
                  <a16:creationId xmlns:a16="http://schemas.microsoft.com/office/drawing/2014/main" id="{8F6B27D8-4F67-4A53-94A8-FEF0BC4904DA}"/>
                </a:ext>
              </a:extLst>
            </p:cNvPr>
            <p:cNvSpPr/>
            <p:nvPr/>
          </p:nvSpPr>
          <p:spPr>
            <a:xfrm>
              <a:off x="459477" y="2172307"/>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0" name="Freeform: Shape 9">
              <a:extLst>
                <a:ext uri="{FF2B5EF4-FFF2-40B4-BE49-F238E27FC236}">
                  <a16:creationId xmlns:a16="http://schemas.microsoft.com/office/drawing/2014/main" id="{0C400253-F740-4599-AF73-9F384B3F2720}"/>
                </a:ext>
              </a:extLst>
            </p:cNvPr>
            <p:cNvSpPr/>
            <p:nvPr/>
          </p:nvSpPr>
          <p:spPr>
            <a:xfrm>
              <a:off x="4001880" y="230938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Patterns</a:t>
              </a:r>
            </a:p>
          </p:txBody>
        </p:sp>
        <p:sp>
          <p:nvSpPr>
            <p:cNvPr id="11" name="Rectangle 10">
              <a:extLst>
                <a:ext uri="{FF2B5EF4-FFF2-40B4-BE49-F238E27FC236}">
                  <a16:creationId xmlns:a16="http://schemas.microsoft.com/office/drawing/2014/main" id="{0D016544-0332-4016-9D84-ACEC6E52AF31}"/>
                </a:ext>
              </a:extLst>
            </p:cNvPr>
            <p:cNvSpPr/>
            <p:nvPr/>
          </p:nvSpPr>
          <p:spPr>
            <a:xfrm>
              <a:off x="3875350" y="217230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2" name="Freeform: Shape 11">
              <a:extLst>
                <a:ext uri="{FF2B5EF4-FFF2-40B4-BE49-F238E27FC236}">
                  <a16:creationId xmlns:a16="http://schemas.microsoft.com/office/drawing/2014/main" id="{AD805F4C-08D5-404A-B85A-8D9BD33E1430}"/>
                </a:ext>
              </a:extLst>
            </p:cNvPr>
            <p:cNvSpPr/>
            <p:nvPr/>
          </p:nvSpPr>
          <p:spPr>
            <a:xfrm>
              <a:off x="586006" y="3504036"/>
              <a:ext cx="3195771"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Prerequisites</a:t>
              </a:r>
            </a:p>
          </p:txBody>
        </p:sp>
        <p:sp>
          <p:nvSpPr>
            <p:cNvPr id="13" name="Rectangle 12">
              <a:extLst>
                <a:ext uri="{FF2B5EF4-FFF2-40B4-BE49-F238E27FC236}">
                  <a16:creationId xmlns:a16="http://schemas.microsoft.com/office/drawing/2014/main" id="{066A4422-EF12-47FD-8525-1BF645387188}"/>
                </a:ext>
              </a:extLst>
            </p:cNvPr>
            <p:cNvSpPr/>
            <p:nvPr/>
          </p:nvSpPr>
          <p:spPr>
            <a:xfrm>
              <a:off x="459477" y="3366962"/>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4" name="Freeform: Shape 13">
              <a:extLst>
                <a:ext uri="{FF2B5EF4-FFF2-40B4-BE49-F238E27FC236}">
                  <a16:creationId xmlns:a16="http://schemas.microsoft.com/office/drawing/2014/main" id="{53402230-EBAB-4515-935D-E2D366648545}"/>
                </a:ext>
              </a:extLst>
            </p:cNvPr>
            <p:cNvSpPr/>
            <p:nvPr/>
          </p:nvSpPr>
          <p:spPr>
            <a:xfrm>
              <a:off x="4001880" y="350403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Integration</a:t>
              </a:r>
            </a:p>
          </p:txBody>
        </p:sp>
        <p:sp>
          <p:nvSpPr>
            <p:cNvPr id="15" name="Rectangle 14">
              <a:extLst>
                <a:ext uri="{FF2B5EF4-FFF2-40B4-BE49-F238E27FC236}">
                  <a16:creationId xmlns:a16="http://schemas.microsoft.com/office/drawing/2014/main" id="{D1610906-C28F-4802-885D-80E415CD54E6}"/>
                </a:ext>
              </a:extLst>
            </p:cNvPr>
            <p:cNvSpPr/>
            <p:nvPr/>
          </p:nvSpPr>
          <p:spPr>
            <a:xfrm>
              <a:off x="3875350" y="336696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6" name="Freeform: Shape 15">
              <a:extLst>
                <a:ext uri="{FF2B5EF4-FFF2-40B4-BE49-F238E27FC236}">
                  <a16:creationId xmlns:a16="http://schemas.microsoft.com/office/drawing/2014/main" id="{3147207A-D9EE-428B-884E-B316C377F5FF}"/>
                </a:ext>
              </a:extLst>
            </p:cNvPr>
            <p:cNvSpPr/>
            <p:nvPr/>
          </p:nvSpPr>
          <p:spPr>
            <a:xfrm>
              <a:off x="586007" y="4698691"/>
              <a:ext cx="319577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Spring Boot</a:t>
              </a:r>
            </a:p>
          </p:txBody>
        </p:sp>
        <p:sp>
          <p:nvSpPr>
            <p:cNvPr id="17" name="Rectangle 16">
              <a:extLst>
                <a:ext uri="{FF2B5EF4-FFF2-40B4-BE49-F238E27FC236}">
                  <a16:creationId xmlns:a16="http://schemas.microsoft.com/office/drawing/2014/main" id="{E0C25358-8901-433C-9762-2707E15EC8C3}"/>
                </a:ext>
              </a:extLst>
            </p:cNvPr>
            <p:cNvSpPr/>
            <p:nvPr/>
          </p:nvSpPr>
          <p:spPr>
            <a:xfrm>
              <a:off x="459477" y="4561617"/>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8" name="Freeform: Shape 17">
              <a:extLst>
                <a:ext uri="{FF2B5EF4-FFF2-40B4-BE49-F238E27FC236}">
                  <a16:creationId xmlns:a16="http://schemas.microsoft.com/office/drawing/2014/main" id="{F643117F-B4EF-4E2C-BDFF-8D353693FE08}"/>
                </a:ext>
              </a:extLst>
            </p:cNvPr>
            <p:cNvSpPr/>
            <p:nvPr/>
          </p:nvSpPr>
          <p:spPr>
            <a:xfrm>
              <a:off x="4001880" y="469869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FFF2C9"/>
            </a:solidFill>
            <a:ln>
              <a:solidFill>
                <a:srgbClr val="FFC000"/>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Migrating Monoliths </a:t>
              </a:r>
              <a:b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to Microservices</a:t>
              </a:r>
            </a:p>
          </p:txBody>
        </p:sp>
        <p:sp>
          <p:nvSpPr>
            <p:cNvPr id="19" name="Rectangle 18">
              <a:extLst>
                <a:ext uri="{FF2B5EF4-FFF2-40B4-BE49-F238E27FC236}">
                  <a16:creationId xmlns:a16="http://schemas.microsoft.com/office/drawing/2014/main" id="{FB771301-7825-4D63-83E2-07D53C1EA7F0}"/>
                </a:ext>
              </a:extLst>
            </p:cNvPr>
            <p:cNvSpPr/>
            <p:nvPr/>
          </p:nvSpPr>
          <p:spPr>
            <a:xfrm>
              <a:off x="3875350" y="4561617"/>
              <a:ext cx="664283" cy="996424"/>
            </a:xfrm>
            <a:prstGeom prst="rect">
              <a:avLst/>
            </a:prstGeom>
            <a:solidFill>
              <a:srgbClr val="FFC00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0" name="Freeform: Shape 19">
              <a:extLst>
                <a:ext uri="{FF2B5EF4-FFF2-40B4-BE49-F238E27FC236}">
                  <a16:creationId xmlns:a16="http://schemas.microsoft.com/office/drawing/2014/main" id="{874FD87E-0CBE-42B7-9496-D37D489D3E45}"/>
                </a:ext>
              </a:extLst>
            </p:cNvPr>
            <p:cNvSpPr/>
            <p:nvPr/>
          </p:nvSpPr>
          <p:spPr>
            <a:xfrm>
              <a:off x="586007" y="5893346"/>
              <a:ext cx="319577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Case Study</a:t>
              </a:r>
            </a:p>
          </p:txBody>
        </p:sp>
        <p:sp>
          <p:nvSpPr>
            <p:cNvPr id="21" name="Rectangle 20">
              <a:extLst>
                <a:ext uri="{FF2B5EF4-FFF2-40B4-BE49-F238E27FC236}">
                  <a16:creationId xmlns:a16="http://schemas.microsoft.com/office/drawing/2014/main" id="{6F38B824-FF5B-4565-A6C6-83E25B448240}"/>
                </a:ext>
              </a:extLst>
            </p:cNvPr>
            <p:cNvSpPr/>
            <p:nvPr/>
          </p:nvSpPr>
          <p:spPr>
            <a:xfrm>
              <a:off x="459477" y="575627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2" name="Freeform: Shape 21">
              <a:extLst>
                <a:ext uri="{FF2B5EF4-FFF2-40B4-BE49-F238E27FC236}">
                  <a16:creationId xmlns:a16="http://schemas.microsoft.com/office/drawing/2014/main" id="{C10A2382-1910-43CD-BF01-6F1D768B9028}"/>
                </a:ext>
              </a:extLst>
            </p:cNvPr>
            <p:cNvSpPr/>
            <p:nvPr/>
          </p:nvSpPr>
          <p:spPr>
            <a:xfrm>
              <a:off x="4001880" y="589334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chemeClr val="accent1">
                  <a:lumMod val="50000"/>
                </a:schemeClr>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Cloud</a:t>
              </a:r>
            </a:p>
          </p:txBody>
        </p:sp>
        <p:sp>
          <p:nvSpPr>
            <p:cNvPr id="23" name="Rectangle 22">
              <a:extLst>
                <a:ext uri="{FF2B5EF4-FFF2-40B4-BE49-F238E27FC236}">
                  <a16:creationId xmlns:a16="http://schemas.microsoft.com/office/drawing/2014/main" id="{DC780587-843D-41C8-9702-99968A862865}"/>
                </a:ext>
              </a:extLst>
            </p:cNvPr>
            <p:cNvSpPr/>
            <p:nvPr/>
          </p:nvSpPr>
          <p:spPr>
            <a:xfrm>
              <a:off x="3875350" y="5756272"/>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 name="Freeform: Shape 23">
              <a:extLst>
                <a:ext uri="{FF2B5EF4-FFF2-40B4-BE49-F238E27FC236}">
                  <a16:creationId xmlns:a16="http://schemas.microsoft.com/office/drawing/2014/main" id="{03C9712D-1DA8-4445-A58F-8DA1C7362E82}"/>
                </a:ext>
              </a:extLst>
            </p:cNvPr>
            <p:cNvSpPr/>
            <p:nvPr/>
          </p:nvSpPr>
          <p:spPr>
            <a:xfrm>
              <a:off x="7448045" y="230938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DevOps</a:t>
              </a:r>
            </a:p>
          </p:txBody>
        </p:sp>
        <p:sp>
          <p:nvSpPr>
            <p:cNvPr id="25" name="Rectangle 24">
              <a:extLst>
                <a:ext uri="{FF2B5EF4-FFF2-40B4-BE49-F238E27FC236}">
                  <a16:creationId xmlns:a16="http://schemas.microsoft.com/office/drawing/2014/main" id="{C969FD87-79B6-4631-8F26-764F370558A3}"/>
                </a:ext>
              </a:extLst>
            </p:cNvPr>
            <p:cNvSpPr/>
            <p:nvPr/>
          </p:nvSpPr>
          <p:spPr>
            <a:xfrm>
              <a:off x="7321515" y="217230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6" name="Freeform: Shape 25">
              <a:extLst>
                <a:ext uri="{FF2B5EF4-FFF2-40B4-BE49-F238E27FC236}">
                  <a16:creationId xmlns:a16="http://schemas.microsoft.com/office/drawing/2014/main" id="{25876DBD-3006-45ED-A71D-ABB9CD75FDD1}"/>
                </a:ext>
              </a:extLst>
            </p:cNvPr>
            <p:cNvSpPr/>
            <p:nvPr/>
          </p:nvSpPr>
          <p:spPr>
            <a:xfrm>
              <a:off x="7448045" y="350403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Securing Microservices</a:t>
              </a:r>
            </a:p>
          </p:txBody>
        </p:sp>
        <p:sp>
          <p:nvSpPr>
            <p:cNvPr id="27" name="Rectangle 26">
              <a:extLst>
                <a:ext uri="{FF2B5EF4-FFF2-40B4-BE49-F238E27FC236}">
                  <a16:creationId xmlns:a16="http://schemas.microsoft.com/office/drawing/2014/main" id="{2EF6297D-929F-4F9C-A3A7-3EC935741F64}"/>
                </a:ext>
              </a:extLst>
            </p:cNvPr>
            <p:cNvSpPr/>
            <p:nvPr/>
          </p:nvSpPr>
          <p:spPr>
            <a:xfrm>
              <a:off x="7321515" y="336696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8" name="Freeform: Shape 27">
              <a:extLst>
                <a:ext uri="{FF2B5EF4-FFF2-40B4-BE49-F238E27FC236}">
                  <a16:creationId xmlns:a16="http://schemas.microsoft.com/office/drawing/2014/main" id="{8AED9A71-B333-42F2-97F4-7DEC0B7134B2}"/>
                </a:ext>
              </a:extLst>
            </p:cNvPr>
            <p:cNvSpPr/>
            <p:nvPr/>
          </p:nvSpPr>
          <p:spPr>
            <a:xfrm>
              <a:off x="7448045" y="469869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Domain Driven </a:t>
              </a:r>
              <a:b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Design Testing</a:t>
              </a:r>
            </a:p>
          </p:txBody>
        </p:sp>
        <p:sp>
          <p:nvSpPr>
            <p:cNvPr id="29" name="Rectangle 28">
              <a:extLst>
                <a:ext uri="{FF2B5EF4-FFF2-40B4-BE49-F238E27FC236}">
                  <a16:creationId xmlns:a16="http://schemas.microsoft.com/office/drawing/2014/main" id="{3E33E3C2-2685-4FE3-BB2E-B385F00C2ADF}"/>
                </a:ext>
              </a:extLst>
            </p:cNvPr>
            <p:cNvSpPr/>
            <p:nvPr/>
          </p:nvSpPr>
          <p:spPr>
            <a:xfrm>
              <a:off x="7321515" y="456161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0" name="Freeform: Shape 29">
              <a:extLst>
                <a:ext uri="{FF2B5EF4-FFF2-40B4-BE49-F238E27FC236}">
                  <a16:creationId xmlns:a16="http://schemas.microsoft.com/office/drawing/2014/main" id="{466ED5DD-A2DC-46C1-BCAA-FA1560AD78EF}"/>
                </a:ext>
              </a:extLst>
            </p:cNvPr>
            <p:cNvSpPr/>
            <p:nvPr/>
          </p:nvSpPr>
          <p:spPr>
            <a:xfrm>
              <a:off x="7448045" y="589334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UI</a:t>
              </a:r>
            </a:p>
          </p:txBody>
        </p:sp>
        <p:sp>
          <p:nvSpPr>
            <p:cNvPr id="31" name="Rectangle 30">
              <a:extLst>
                <a:ext uri="{FF2B5EF4-FFF2-40B4-BE49-F238E27FC236}">
                  <a16:creationId xmlns:a16="http://schemas.microsoft.com/office/drawing/2014/main" id="{545C76E1-3A2C-4530-897C-F5B4C60C3DA5}"/>
                </a:ext>
              </a:extLst>
            </p:cNvPr>
            <p:cNvSpPr/>
            <p:nvPr/>
          </p:nvSpPr>
          <p:spPr>
            <a:xfrm>
              <a:off x="7321515" y="575627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2" name="Freeform: Shape 31">
              <a:extLst>
                <a:ext uri="{FF2B5EF4-FFF2-40B4-BE49-F238E27FC236}">
                  <a16:creationId xmlns:a16="http://schemas.microsoft.com/office/drawing/2014/main" id="{34A01B00-54B9-4586-A536-633D4CECAAE6}"/>
                </a:ext>
              </a:extLst>
            </p:cNvPr>
            <p:cNvSpPr/>
            <p:nvPr/>
          </p:nvSpPr>
          <p:spPr>
            <a:xfrm>
              <a:off x="10875678" y="230938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Reactive Microservices</a:t>
              </a:r>
            </a:p>
          </p:txBody>
        </p:sp>
        <p:sp>
          <p:nvSpPr>
            <p:cNvPr id="33" name="Rectangle 32">
              <a:extLst>
                <a:ext uri="{FF2B5EF4-FFF2-40B4-BE49-F238E27FC236}">
                  <a16:creationId xmlns:a16="http://schemas.microsoft.com/office/drawing/2014/main" id="{665C95AB-A3AB-47A1-BF0E-B0D264B102A0}"/>
                </a:ext>
              </a:extLst>
            </p:cNvPr>
            <p:cNvSpPr/>
            <p:nvPr/>
          </p:nvSpPr>
          <p:spPr>
            <a:xfrm>
              <a:off x="10749148" y="217230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4" name="Freeform: Shape 33">
              <a:extLst>
                <a:ext uri="{FF2B5EF4-FFF2-40B4-BE49-F238E27FC236}">
                  <a16:creationId xmlns:a16="http://schemas.microsoft.com/office/drawing/2014/main" id="{F21C32BE-B8F2-49FB-9135-C7489250D0ED}"/>
                </a:ext>
              </a:extLst>
            </p:cNvPr>
            <p:cNvSpPr/>
            <p:nvPr/>
          </p:nvSpPr>
          <p:spPr>
            <a:xfrm>
              <a:off x="10875678" y="350403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Testing</a:t>
              </a:r>
            </a:p>
          </p:txBody>
        </p:sp>
        <p:sp>
          <p:nvSpPr>
            <p:cNvPr id="35" name="Rectangle 34">
              <a:extLst>
                <a:ext uri="{FF2B5EF4-FFF2-40B4-BE49-F238E27FC236}">
                  <a16:creationId xmlns:a16="http://schemas.microsoft.com/office/drawing/2014/main" id="{46B1FBCC-D3D3-4937-81A1-CE38F3E2D25F}"/>
                </a:ext>
              </a:extLst>
            </p:cNvPr>
            <p:cNvSpPr/>
            <p:nvPr/>
          </p:nvSpPr>
          <p:spPr>
            <a:xfrm>
              <a:off x="10749148" y="336696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6" name="Freeform: Shape 35">
              <a:extLst>
                <a:ext uri="{FF2B5EF4-FFF2-40B4-BE49-F238E27FC236}">
                  <a16:creationId xmlns:a16="http://schemas.microsoft.com/office/drawing/2014/main" id="{EAECE678-B01E-496D-B065-EFF574E30C48}"/>
                </a:ext>
              </a:extLst>
            </p:cNvPr>
            <p:cNvSpPr/>
            <p:nvPr/>
          </p:nvSpPr>
          <p:spPr>
            <a:xfrm>
              <a:off x="10875678" y="469869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Scaling </a:t>
              </a:r>
              <a:b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a:t>
              </a:r>
            </a:p>
          </p:txBody>
        </p:sp>
        <p:sp>
          <p:nvSpPr>
            <p:cNvPr id="37" name="Rectangle 36">
              <a:extLst>
                <a:ext uri="{FF2B5EF4-FFF2-40B4-BE49-F238E27FC236}">
                  <a16:creationId xmlns:a16="http://schemas.microsoft.com/office/drawing/2014/main" id="{5BC54C64-636C-45EA-8F81-D29F5193F1C5}"/>
                </a:ext>
              </a:extLst>
            </p:cNvPr>
            <p:cNvSpPr/>
            <p:nvPr/>
          </p:nvSpPr>
          <p:spPr>
            <a:xfrm>
              <a:off x="10749148" y="456161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8" name="Freeform: Shape 37">
              <a:extLst>
                <a:ext uri="{FF2B5EF4-FFF2-40B4-BE49-F238E27FC236}">
                  <a16:creationId xmlns:a16="http://schemas.microsoft.com/office/drawing/2014/main" id="{BCCF335B-48DC-4E41-900F-FDED5A3ADF30}"/>
                </a:ext>
              </a:extLst>
            </p:cNvPr>
            <p:cNvSpPr/>
            <p:nvPr/>
          </p:nvSpPr>
          <p:spPr>
            <a:xfrm>
              <a:off x="10875678" y="589334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Anti-Patterns</a:t>
              </a:r>
            </a:p>
          </p:txBody>
        </p:sp>
        <p:sp>
          <p:nvSpPr>
            <p:cNvPr id="39" name="Rectangle 38">
              <a:extLst>
                <a:ext uri="{FF2B5EF4-FFF2-40B4-BE49-F238E27FC236}">
                  <a16:creationId xmlns:a16="http://schemas.microsoft.com/office/drawing/2014/main" id="{E80C1803-413D-48E7-BBC7-381C6B63455E}"/>
                </a:ext>
              </a:extLst>
            </p:cNvPr>
            <p:cNvSpPr/>
            <p:nvPr/>
          </p:nvSpPr>
          <p:spPr>
            <a:xfrm>
              <a:off x="10749148" y="575627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3" name="TextBox 42">
              <a:extLst>
                <a:ext uri="{FF2B5EF4-FFF2-40B4-BE49-F238E27FC236}">
                  <a16:creationId xmlns:a16="http://schemas.microsoft.com/office/drawing/2014/main" id="{5F0E2C4C-66FF-49C0-B621-2718C7373292}"/>
                </a:ext>
              </a:extLst>
            </p:cNvPr>
            <p:cNvSpPr txBox="1"/>
            <p:nvPr/>
          </p:nvSpPr>
          <p:spPr>
            <a:xfrm>
              <a:off x="586007" y="2446627"/>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a:t>
              </a:r>
            </a:p>
          </p:txBody>
        </p:sp>
        <p:sp>
          <p:nvSpPr>
            <p:cNvPr id="44" name="TextBox 43">
              <a:extLst>
                <a:ext uri="{FF2B5EF4-FFF2-40B4-BE49-F238E27FC236}">
                  <a16:creationId xmlns:a16="http://schemas.microsoft.com/office/drawing/2014/main" id="{6FBCA898-5370-4143-8057-27066DCB9A50}"/>
                </a:ext>
              </a:extLst>
            </p:cNvPr>
            <p:cNvSpPr txBox="1"/>
            <p:nvPr/>
          </p:nvSpPr>
          <p:spPr>
            <a:xfrm>
              <a:off x="604561" y="3735560"/>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2</a:t>
              </a:r>
            </a:p>
          </p:txBody>
        </p:sp>
        <p:sp>
          <p:nvSpPr>
            <p:cNvPr id="45" name="TextBox 44">
              <a:extLst>
                <a:ext uri="{FF2B5EF4-FFF2-40B4-BE49-F238E27FC236}">
                  <a16:creationId xmlns:a16="http://schemas.microsoft.com/office/drawing/2014/main" id="{AE137DB1-6B93-4C53-86A3-E0A4B35889C6}"/>
                </a:ext>
              </a:extLst>
            </p:cNvPr>
            <p:cNvSpPr txBox="1"/>
            <p:nvPr/>
          </p:nvSpPr>
          <p:spPr>
            <a:xfrm>
              <a:off x="604561" y="4854046"/>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3</a:t>
              </a:r>
            </a:p>
          </p:txBody>
        </p:sp>
        <p:sp>
          <p:nvSpPr>
            <p:cNvPr id="46" name="TextBox 45">
              <a:extLst>
                <a:ext uri="{FF2B5EF4-FFF2-40B4-BE49-F238E27FC236}">
                  <a16:creationId xmlns:a16="http://schemas.microsoft.com/office/drawing/2014/main" id="{211B45B9-4C81-47FE-B878-D3BBB36BFA52}"/>
                </a:ext>
              </a:extLst>
            </p:cNvPr>
            <p:cNvSpPr txBox="1"/>
            <p:nvPr/>
          </p:nvSpPr>
          <p:spPr>
            <a:xfrm>
              <a:off x="605671" y="6048701"/>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4</a:t>
              </a:r>
            </a:p>
          </p:txBody>
        </p:sp>
        <p:sp>
          <p:nvSpPr>
            <p:cNvPr id="47" name="TextBox 46">
              <a:extLst>
                <a:ext uri="{FF2B5EF4-FFF2-40B4-BE49-F238E27FC236}">
                  <a16:creationId xmlns:a16="http://schemas.microsoft.com/office/drawing/2014/main" id="{6E98B670-F650-452C-80A6-7FCD2C6FB625}"/>
                </a:ext>
              </a:extLst>
            </p:cNvPr>
            <p:cNvSpPr txBox="1"/>
            <p:nvPr/>
          </p:nvSpPr>
          <p:spPr>
            <a:xfrm>
              <a:off x="4020434" y="2440804"/>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5</a:t>
              </a:r>
            </a:p>
          </p:txBody>
        </p:sp>
        <p:sp>
          <p:nvSpPr>
            <p:cNvPr id="48" name="TextBox 47">
              <a:extLst>
                <a:ext uri="{FF2B5EF4-FFF2-40B4-BE49-F238E27FC236}">
                  <a16:creationId xmlns:a16="http://schemas.microsoft.com/office/drawing/2014/main" id="{B097D6CB-2C40-4CA5-840B-685EFFF5F7B2}"/>
                </a:ext>
              </a:extLst>
            </p:cNvPr>
            <p:cNvSpPr txBox="1"/>
            <p:nvPr/>
          </p:nvSpPr>
          <p:spPr>
            <a:xfrm>
              <a:off x="4013640" y="3659391"/>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6</a:t>
              </a:r>
            </a:p>
          </p:txBody>
        </p:sp>
        <p:sp>
          <p:nvSpPr>
            <p:cNvPr id="49" name="TextBox 48">
              <a:extLst>
                <a:ext uri="{FF2B5EF4-FFF2-40B4-BE49-F238E27FC236}">
                  <a16:creationId xmlns:a16="http://schemas.microsoft.com/office/drawing/2014/main" id="{3A74526C-7177-4546-9E46-029D1CF7C935}"/>
                </a:ext>
              </a:extLst>
            </p:cNvPr>
            <p:cNvSpPr txBox="1"/>
            <p:nvPr/>
          </p:nvSpPr>
          <p:spPr>
            <a:xfrm>
              <a:off x="4039650" y="4854046"/>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7</a:t>
              </a:r>
            </a:p>
          </p:txBody>
        </p:sp>
        <p:sp>
          <p:nvSpPr>
            <p:cNvPr id="50" name="TextBox 49">
              <a:extLst>
                <a:ext uri="{FF2B5EF4-FFF2-40B4-BE49-F238E27FC236}">
                  <a16:creationId xmlns:a16="http://schemas.microsoft.com/office/drawing/2014/main" id="{503BED55-02E3-45D5-9987-49F781F8A11F}"/>
                </a:ext>
              </a:extLst>
            </p:cNvPr>
            <p:cNvSpPr txBox="1"/>
            <p:nvPr/>
          </p:nvSpPr>
          <p:spPr>
            <a:xfrm>
              <a:off x="4039649" y="6048701"/>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8</a:t>
              </a:r>
            </a:p>
          </p:txBody>
        </p:sp>
        <p:sp>
          <p:nvSpPr>
            <p:cNvPr id="51" name="TextBox 50">
              <a:extLst>
                <a:ext uri="{FF2B5EF4-FFF2-40B4-BE49-F238E27FC236}">
                  <a16:creationId xmlns:a16="http://schemas.microsoft.com/office/drawing/2014/main" id="{EFF509BC-E7E7-420F-A717-55AC26A59513}"/>
                </a:ext>
              </a:extLst>
            </p:cNvPr>
            <p:cNvSpPr txBox="1"/>
            <p:nvPr/>
          </p:nvSpPr>
          <p:spPr>
            <a:xfrm>
              <a:off x="7466599" y="2464736"/>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9</a:t>
              </a:r>
            </a:p>
          </p:txBody>
        </p:sp>
        <p:sp>
          <p:nvSpPr>
            <p:cNvPr id="52" name="TextBox 51">
              <a:extLst>
                <a:ext uri="{FF2B5EF4-FFF2-40B4-BE49-F238E27FC236}">
                  <a16:creationId xmlns:a16="http://schemas.microsoft.com/office/drawing/2014/main" id="{F06EB4F0-88CA-476F-82CE-97624966E0E1}"/>
                </a:ext>
              </a:extLst>
            </p:cNvPr>
            <p:cNvSpPr txBox="1"/>
            <p:nvPr/>
          </p:nvSpPr>
          <p:spPr>
            <a:xfrm>
              <a:off x="7440991" y="3659391"/>
              <a:ext cx="544807"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10</a:t>
              </a:r>
            </a:p>
          </p:txBody>
        </p:sp>
        <p:sp>
          <p:nvSpPr>
            <p:cNvPr id="53" name="TextBox 52">
              <a:extLst>
                <a:ext uri="{FF2B5EF4-FFF2-40B4-BE49-F238E27FC236}">
                  <a16:creationId xmlns:a16="http://schemas.microsoft.com/office/drawing/2014/main" id="{B7F477D6-6D9E-4D67-B8B7-B95A00359E63}"/>
                </a:ext>
              </a:extLst>
            </p:cNvPr>
            <p:cNvSpPr txBox="1"/>
            <p:nvPr/>
          </p:nvSpPr>
          <p:spPr>
            <a:xfrm>
              <a:off x="7381251" y="4854046"/>
              <a:ext cx="544807"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11</a:t>
              </a:r>
            </a:p>
          </p:txBody>
        </p:sp>
        <p:sp>
          <p:nvSpPr>
            <p:cNvPr id="54" name="TextBox 53">
              <a:extLst>
                <a:ext uri="{FF2B5EF4-FFF2-40B4-BE49-F238E27FC236}">
                  <a16:creationId xmlns:a16="http://schemas.microsoft.com/office/drawing/2014/main" id="{F81FEF01-4D11-4AC0-ACFE-E3F9DBA475A4}"/>
                </a:ext>
              </a:extLst>
            </p:cNvPr>
            <p:cNvSpPr txBox="1"/>
            <p:nvPr/>
          </p:nvSpPr>
          <p:spPr>
            <a:xfrm>
              <a:off x="7381880" y="6048701"/>
              <a:ext cx="544807"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12</a:t>
              </a:r>
            </a:p>
          </p:txBody>
        </p:sp>
        <p:sp>
          <p:nvSpPr>
            <p:cNvPr id="55" name="TextBox 54">
              <a:extLst>
                <a:ext uri="{FF2B5EF4-FFF2-40B4-BE49-F238E27FC236}">
                  <a16:creationId xmlns:a16="http://schemas.microsoft.com/office/drawing/2014/main" id="{3596FC23-1D33-4E18-8266-E6952366EA77}"/>
                </a:ext>
              </a:extLst>
            </p:cNvPr>
            <p:cNvSpPr txBox="1"/>
            <p:nvPr/>
          </p:nvSpPr>
          <p:spPr>
            <a:xfrm>
              <a:off x="10808885" y="2472368"/>
              <a:ext cx="544807"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13</a:t>
              </a:r>
            </a:p>
          </p:txBody>
        </p:sp>
        <p:sp>
          <p:nvSpPr>
            <p:cNvPr id="56" name="TextBox 55">
              <a:extLst>
                <a:ext uri="{FF2B5EF4-FFF2-40B4-BE49-F238E27FC236}">
                  <a16:creationId xmlns:a16="http://schemas.microsoft.com/office/drawing/2014/main" id="{4CFF4EDF-5C0B-4C84-9493-A97E449CC751}"/>
                </a:ext>
              </a:extLst>
            </p:cNvPr>
            <p:cNvSpPr txBox="1"/>
            <p:nvPr/>
          </p:nvSpPr>
          <p:spPr>
            <a:xfrm>
              <a:off x="10865926" y="3654626"/>
              <a:ext cx="544807"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14</a:t>
              </a:r>
            </a:p>
          </p:txBody>
        </p:sp>
        <p:sp>
          <p:nvSpPr>
            <p:cNvPr id="57" name="TextBox 56">
              <a:extLst>
                <a:ext uri="{FF2B5EF4-FFF2-40B4-BE49-F238E27FC236}">
                  <a16:creationId xmlns:a16="http://schemas.microsoft.com/office/drawing/2014/main" id="{8037A0F3-87D4-4A40-91A3-D575C1781006}"/>
                </a:ext>
              </a:extLst>
            </p:cNvPr>
            <p:cNvSpPr txBox="1"/>
            <p:nvPr/>
          </p:nvSpPr>
          <p:spPr>
            <a:xfrm>
              <a:off x="10857319" y="4854338"/>
              <a:ext cx="544807"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15</a:t>
              </a:r>
            </a:p>
          </p:txBody>
        </p:sp>
        <p:sp>
          <p:nvSpPr>
            <p:cNvPr id="58" name="TextBox 57">
              <a:extLst>
                <a:ext uri="{FF2B5EF4-FFF2-40B4-BE49-F238E27FC236}">
                  <a16:creationId xmlns:a16="http://schemas.microsoft.com/office/drawing/2014/main" id="{6906B0D6-D50B-44ED-AC9B-E63C56380C5D}"/>
                </a:ext>
              </a:extLst>
            </p:cNvPr>
            <p:cNvSpPr txBox="1"/>
            <p:nvPr/>
          </p:nvSpPr>
          <p:spPr>
            <a:xfrm>
              <a:off x="10857318" y="6047545"/>
              <a:ext cx="544807"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16</a:t>
              </a:r>
            </a:p>
          </p:txBody>
        </p:sp>
      </p:grpSp>
      <p:sp>
        <p:nvSpPr>
          <p:cNvPr id="6" name="Rectangle: Rounded Corners 5">
            <a:extLst>
              <a:ext uri="{FF2B5EF4-FFF2-40B4-BE49-F238E27FC236}">
                <a16:creationId xmlns:a16="http://schemas.microsoft.com/office/drawing/2014/main" id="{66B0DDB3-5239-4AA5-A557-C9089E9B7842}"/>
              </a:ext>
            </a:extLst>
          </p:cNvPr>
          <p:cNvSpPr/>
          <p:nvPr/>
        </p:nvSpPr>
        <p:spPr>
          <a:xfrm>
            <a:off x="6805136" y="3007301"/>
            <a:ext cx="216517" cy="216517"/>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84" name="Rectangle: Rounded Corners 83">
            <a:extLst>
              <a:ext uri="{FF2B5EF4-FFF2-40B4-BE49-F238E27FC236}">
                <a16:creationId xmlns:a16="http://schemas.microsoft.com/office/drawing/2014/main" id="{F8F1A1E4-9D9E-4EBF-846E-1B3FFB3D0F8A}"/>
              </a:ext>
            </a:extLst>
          </p:cNvPr>
          <p:cNvSpPr/>
          <p:nvPr/>
        </p:nvSpPr>
        <p:spPr>
          <a:xfrm>
            <a:off x="3544835" y="3021979"/>
            <a:ext cx="216517" cy="2165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sp>
        <p:nvSpPr>
          <p:cNvPr id="87" name="Rectangle: Rounded Corners 86">
            <a:extLst>
              <a:ext uri="{FF2B5EF4-FFF2-40B4-BE49-F238E27FC236}">
                <a16:creationId xmlns:a16="http://schemas.microsoft.com/office/drawing/2014/main" id="{F82EEA09-2116-45A2-B3CA-51AF5542FF35}"/>
              </a:ext>
            </a:extLst>
          </p:cNvPr>
          <p:cNvSpPr/>
          <p:nvPr/>
        </p:nvSpPr>
        <p:spPr>
          <a:xfrm>
            <a:off x="10244157" y="300730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91" name="Rectangle: Rounded Corners 90">
            <a:extLst>
              <a:ext uri="{FF2B5EF4-FFF2-40B4-BE49-F238E27FC236}">
                <a16:creationId xmlns:a16="http://schemas.microsoft.com/office/drawing/2014/main" id="{BAC50D5D-7EFF-4199-99BF-A3793E640DE7}"/>
              </a:ext>
            </a:extLst>
          </p:cNvPr>
          <p:cNvSpPr/>
          <p:nvPr/>
        </p:nvSpPr>
        <p:spPr>
          <a:xfrm>
            <a:off x="6805136" y="4183754"/>
            <a:ext cx="216517" cy="216517"/>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98" name="Rectangle: Rounded Corners 97">
            <a:extLst>
              <a:ext uri="{FF2B5EF4-FFF2-40B4-BE49-F238E27FC236}">
                <a16:creationId xmlns:a16="http://schemas.microsoft.com/office/drawing/2014/main" id="{6E9926B1-3C42-4165-B886-7611A8DED0D7}"/>
              </a:ext>
            </a:extLst>
          </p:cNvPr>
          <p:cNvSpPr/>
          <p:nvPr/>
        </p:nvSpPr>
        <p:spPr>
          <a:xfrm>
            <a:off x="3544835" y="4194905"/>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nvGrpSpPr>
          <p:cNvPr id="100" name="Group 99">
            <a:extLst>
              <a:ext uri="{FF2B5EF4-FFF2-40B4-BE49-F238E27FC236}">
                <a16:creationId xmlns:a16="http://schemas.microsoft.com/office/drawing/2014/main" id="{2A2F0BCF-DD6A-4BDC-92BB-006D9FD89DB7}"/>
              </a:ext>
            </a:extLst>
          </p:cNvPr>
          <p:cNvGrpSpPr/>
          <p:nvPr/>
        </p:nvGrpSpPr>
        <p:grpSpPr>
          <a:xfrm>
            <a:off x="10244157" y="3981979"/>
            <a:ext cx="216517" cy="441710"/>
            <a:chOff x="6805136" y="2565171"/>
            <a:chExt cx="216517" cy="441710"/>
          </a:xfrm>
        </p:grpSpPr>
        <p:sp>
          <p:nvSpPr>
            <p:cNvPr id="102" name="Rectangle: Rounded Corners 101">
              <a:extLst>
                <a:ext uri="{FF2B5EF4-FFF2-40B4-BE49-F238E27FC236}">
                  <a16:creationId xmlns:a16="http://schemas.microsoft.com/office/drawing/2014/main" id="{44313330-961B-4B83-824F-B667FB19D794}"/>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03" name="Rectangle: Rounded Corners 102">
              <a:extLst>
                <a:ext uri="{FF2B5EF4-FFF2-40B4-BE49-F238E27FC236}">
                  <a16:creationId xmlns:a16="http://schemas.microsoft.com/office/drawing/2014/main" id="{0E943CED-4229-4BF2-B702-E596E8188A23}"/>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sp>
        <p:nvSpPr>
          <p:cNvPr id="108" name="Rectangle: Rounded Corners 107">
            <a:extLst>
              <a:ext uri="{FF2B5EF4-FFF2-40B4-BE49-F238E27FC236}">
                <a16:creationId xmlns:a16="http://schemas.microsoft.com/office/drawing/2014/main" id="{DAE07EB1-282A-4777-B3FC-3BF39AAA9E4A}"/>
              </a:ext>
            </a:extLst>
          </p:cNvPr>
          <p:cNvSpPr/>
          <p:nvPr/>
        </p:nvSpPr>
        <p:spPr>
          <a:xfrm>
            <a:off x="6805136" y="5393660"/>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sp>
        <p:nvSpPr>
          <p:cNvPr id="111" name="Rectangle: Rounded Corners 110">
            <a:extLst>
              <a:ext uri="{FF2B5EF4-FFF2-40B4-BE49-F238E27FC236}">
                <a16:creationId xmlns:a16="http://schemas.microsoft.com/office/drawing/2014/main" id="{AAAE49B2-F546-4FCE-9B61-7E49553DE9D5}"/>
              </a:ext>
            </a:extLst>
          </p:cNvPr>
          <p:cNvSpPr/>
          <p:nvPr/>
        </p:nvSpPr>
        <p:spPr>
          <a:xfrm>
            <a:off x="3544835" y="5407043"/>
            <a:ext cx="216517" cy="216517"/>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124" name="Rectangle: Rounded Corners 123">
            <a:extLst>
              <a:ext uri="{FF2B5EF4-FFF2-40B4-BE49-F238E27FC236}">
                <a16:creationId xmlns:a16="http://schemas.microsoft.com/office/drawing/2014/main" id="{183836D2-3D79-4FA7-853A-51D406F1764D}"/>
              </a:ext>
            </a:extLst>
          </p:cNvPr>
          <p:cNvSpPr/>
          <p:nvPr/>
        </p:nvSpPr>
        <p:spPr>
          <a:xfrm>
            <a:off x="6801502" y="6606396"/>
            <a:ext cx="216517" cy="2165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sp>
        <p:nvSpPr>
          <p:cNvPr id="129" name="Rectangle: Rounded Corners 128">
            <a:extLst>
              <a:ext uri="{FF2B5EF4-FFF2-40B4-BE49-F238E27FC236}">
                <a16:creationId xmlns:a16="http://schemas.microsoft.com/office/drawing/2014/main" id="{F19260E6-E662-40CA-8F9D-12E9933E24EE}"/>
              </a:ext>
            </a:extLst>
          </p:cNvPr>
          <p:cNvSpPr/>
          <p:nvPr/>
        </p:nvSpPr>
        <p:spPr>
          <a:xfrm>
            <a:off x="3541201" y="6606396"/>
            <a:ext cx="216517" cy="2165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grpSp>
        <p:nvGrpSpPr>
          <p:cNvPr id="5" name="Group 4">
            <a:extLst>
              <a:ext uri="{FF2B5EF4-FFF2-40B4-BE49-F238E27FC236}">
                <a16:creationId xmlns:a16="http://schemas.microsoft.com/office/drawing/2014/main" id="{872CCB39-857C-4F31-9F4D-C51FDEE890E2}"/>
              </a:ext>
            </a:extLst>
          </p:cNvPr>
          <p:cNvGrpSpPr/>
          <p:nvPr/>
        </p:nvGrpSpPr>
        <p:grpSpPr>
          <a:xfrm>
            <a:off x="1693754" y="7243744"/>
            <a:ext cx="11545689" cy="512064"/>
            <a:chOff x="752990" y="6984072"/>
            <a:chExt cx="11545689" cy="512064"/>
          </a:xfrm>
        </p:grpSpPr>
        <p:sp>
          <p:nvSpPr>
            <p:cNvPr id="3" name="TextBox 2">
              <a:extLst>
                <a:ext uri="{FF2B5EF4-FFF2-40B4-BE49-F238E27FC236}">
                  <a16:creationId xmlns:a16="http://schemas.microsoft.com/office/drawing/2014/main" id="{AEF99B83-0904-48C1-A848-83DEDAC99EE5}"/>
                </a:ext>
              </a:extLst>
            </p:cNvPr>
            <p:cNvSpPr txBox="1"/>
            <p:nvPr/>
          </p:nvSpPr>
          <p:spPr>
            <a:xfrm>
              <a:off x="752990" y="6984072"/>
              <a:ext cx="11545689" cy="512064"/>
            </a:xfrm>
            <a:prstGeom prst="rect">
              <a:avLst/>
            </a:prstGeom>
          </p:spPr>
          <p:txBody>
            <a:bodyPr wrap="non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IN" sz="2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Legend:      All                       Developer                           Advanced Developer                          Architect</a:t>
              </a:r>
            </a:p>
          </p:txBody>
        </p:sp>
        <p:sp>
          <p:nvSpPr>
            <p:cNvPr id="155" name="Rectangle: Rounded Corners 154">
              <a:extLst>
                <a:ext uri="{FF2B5EF4-FFF2-40B4-BE49-F238E27FC236}">
                  <a16:creationId xmlns:a16="http://schemas.microsoft.com/office/drawing/2014/main" id="{71AD654E-EE8A-4B9B-9396-ED188BBAEF9F}"/>
                </a:ext>
              </a:extLst>
            </p:cNvPr>
            <p:cNvSpPr/>
            <p:nvPr/>
          </p:nvSpPr>
          <p:spPr>
            <a:xfrm>
              <a:off x="1840883" y="7086600"/>
              <a:ext cx="216517" cy="2165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sp>
          <p:nvSpPr>
            <p:cNvPr id="156" name="Rectangle: Rounded Corners 155">
              <a:extLst>
                <a:ext uri="{FF2B5EF4-FFF2-40B4-BE49-F238E27FC236}">
                  <a16:creationId xmlns:a16="http://schemas.microsoft.com/office/drawing/2014/main" id="{2D98492B-A505-4285-8C33-57FAA07D9D4A}"/>
                </a:ext>
              </a:extLst>
            </p:cNvPr>
            <p:cNvSpPr/>
            <p:nvPr/>
          </p:nvSpPr>
          <p:spPr>
            <a:xfrm>
              <a:off x="3551661" y="7087532"/>
              <a:ext cx="216517" cy="216517"/>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157" name="Rectangle: Rounded Corners 156">
              <a:extLst>
                <a:ext uri="{FF2B5EF4-FFF2-40B4-BE49-F238E27FC236}">
                  <a16:creationId xmlns:a16="http://schemas.microsoft.com/office/drawing/2014/main" id="{0F1AE629-DBCC-4C82-80A2-15CD4359B9B1}"/>
                </a:ext>
              </a:extLst>
            </p:cNvPr>
            <p:cNvSpPr/>
            <p:nvPr/>
          </p:nvSpPr>
          <p:spPr>
            <a:xfrm>
              <a:off x="6355080" y="7075265"/>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58" name="Rectangle: Rounded Corners 157">
              <a:extLst>
                <a:ext uri="{FF2B5EF4-FFF2-40B4-BE49-F238E27FC236}">
                  <a16:creationId xmlns:a16="http://schemas.microsoft.com/office/drawing/2014/main" id="{FA3E6781-BAFA-47F7-AD49-A45CF9DE1CDF}"/>
                </a:ext>
              </a:extLst>
            </p:cNvPr>
            <p:cNvSpPr/>
            <p:nvPr/>
          </p:nvSpPr>
          <p:spPr>
            <a:xfrm>
              <a:off x="10287000" y="706411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59" name="Group 158">
            <a:extLst>
              <a:ext uri="{FF2B5EF4-FFF2-40B4-BE49-F238E27FC236}">
                <a16:creationId xmlns:a16="http://schemas.microsoft.com/office/drawing/2014/main" id="{579197E5-9136-4D97-8B4A-2438A5382705}"/>
              </a:ext>
            </a:extLst>
          </p:cNvPr>
          <p:cNvGrpSpPr/>
          <p:nvPr/>
        </p:nvGrpSpPr>
        <p:grpSpPr>
          <a:xfrm>
            <a:off x="10251211" y="5182966"/>
            <a:ext cx="216517" cy="441710"/>
            <a:chOff x="6805136" y="2565171"/>
            <a:chExt cx="216517" cy="441710"/>
          </a:xfrm>
        </p:grpSpPr>
        <p:sp>
          <p:nvSpPr>
            <p:cNvPr id="160" name="Rectangle: Rounded Corners 159">
              <a:extLst>
                <a:ext uri="{FF2B5EF4-FFF2-40B4-BE49-F238E27FC236}">
                  <a16:creationId xmlns:a16="http://schemas.microsoft.com/office/drawing/2014/main" id="{D3F85EFF-5DE0-44AC-B5EE-CCEDE9F67FCA}"/>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61" name="Rectangle: Rounded Corners 160">
              <a:extLst>
                <a:ext uri="{FF2B5EF4-FFF2-40B4-BE49-F238E27FC236}">
                  <a16:creationId xmlns:a16="http://schemas.microsoft.com/office/drawing/2014/main" id="{B8253DA8-22F4-423A-9B3F-0028E16B9AE8}"/>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62" name="Group 161">
            <a:extLst>
              <a:ext uri="{FF2B5EF4-FFF2-40B4-BE49-F238E27FC236}">
                <a16:creationId xmlns:a16="http://schemas.microsoft.com/office/drawing/2014/main" id="{AA7D6FD9-CA7B-462C-BF88-9B7B7D1591D9}"/>
              </a:ext>
            </a:extLst>
          </p:cNvPr>
          <p:cNvGrpSpPr/>
          <p:nvPr/>
        </p:nvGrpSpPr>
        <p:grpSpPr>
          <a:xfrm>
            <a:off x="10241280" y="6366231"/>
            <a:ext cx="216517" cy="441710"/>
            <a:chOff x="6805136" y="2565171"/>
            <a:chExt cx="216517" cy="441710"/>
          </a:xfrm>
        </p:grpSpPr>
        <p:sp>
          <p:nvSpPr>
            <p:cNvPr id="163" name="Rectangle: Rounded Corners 162">
              <a:extLst>
                <a:ext uri="{FF2B5EF4-FFF2-40B4-BE49-F238E27FC236}">
                  <a16:creationId xmlns:a16="http://schemas.microsoft.com/office/drawing/2014/main" id="{939119BB-FF33-42BD-9AC9-5D2ABAA83BDB}"/>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64" name="Rectangle: Rounded Corners 163">
              <a:extLst>
                <a:ext uri="{FF2B5EF4-FFF2-40B4-BE49-F238E27FC236}">
                  <a16:creationId xmlns:a16="http://schemas.microsoft.com/office/drawing/2014/main" id="{4CFA58E8-25DD-4DCA-AE3A-6ABD40A44728}"/>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65" name="Group 164">
            <a:extLst>
              <a:ext uri="{FF2B5EF4-FFF2-40B4-BE49-F238E27FC236}">
                <a16:creationId xmlns:a16="http://schemas.microsoft.com/office/drawing/2014/main" id="{AB1E2950-71CE-45C2-9EEC-0DDC63319757}"/>
              </a:ext>
            </a:extLst>
          </p:cNvPr>
          <p:cNvGrpSpPr/>
          <p:nvPr/>
        </p:nvGrpSpPr>
        <p:grpSpPr>
          <a:xfrm>
            <a:off x="13673302" y="2783868"/>
            <a:ext cx="216517" cy="441710"/>
            <a:chOff x="6805136" y="2565171"/>
            <a:chExt cx="216517" cy="441710"/>
          </a:xfrm>
        </p:grpSpPr>
        <p:sp>
          <p:nvSpPr>
            <p:cNvPr id="166" name="Rectangle: Rounded Corners 165">
              <a:extLst>
                <a:ext uri="{FF2B5EF4-FFF2-40B4-BE49-F238E27FC236}">
                  <a16:creationId xmlns:a16="http://schemas.microsoft.com/office/drawing/2014/main" id="{D72B5B24-BBAA-43C3-9D28-1BD8E7F8161F}"/>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67" name="Rectangle: Rounded Corners 166">
              <a:extLst>
                <a:ext uri="{FF2B5EF4-FFF2-40B4-BE49-F238E27FC236}">
                  <a16:creationId xmlns:a16="http://schemas.microsoft.com/office/drawing/2014/main" id="{AF1184C5-8290-413C-8509-A6561DF6BFDB}"/>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68" name="Group 167">
            <a:extLst>
              <a:ext uri="{FF2B5EF4-FFF2-40B4-BE49-F238E27FC236}">
                <a16:creationId xmlns:a16="http://schemas.microsoft.com/office/drawing/2014/main" id="{CA198332-BFEC-443C-A4A9-BFAF61D723F7}"/>
              </a:ext>
            </a:extLst>
          </p:cNvPr>
          <p:cNvGrpSpPr/>
          <p:nvPr/>
        </p:nvGrpSpPr>
        <p:grpSpPr>
          <a:xfrm>
            <a:off x="13673301" y="3978523"/>
            <a:ext cx="216517" cy="441710"/>
            <a:chOff x="6805136" y="2565171"/>
            <a:chExt cx="216517" cy="441710"/>
          </a:xfrm>
        </p:grpSpPr>
        <p:sp>
          <p:nvSpPr>
            <p:cNvPr id="169" name="Rectangle: Rounded Corners 168">
              <a:extLst>
                <a:ext uri="{FF2B5EF4-FFF2-40B4-BE49-F238E27FC236}">
                  <a16:creationId xmlns:a16="http://schemas.microsoft.com/office/drawing/2014/main" id="{3E9F2004-309F-49E7-9F8F-B55EC22DEDBA}"/>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70" name="Rectangle: Rounded Corners 169">
              <a:extLst>
                <a:ext uri="{FF2B5EF4-FFF2-40B4-BE49-F238E27FC236}">
                  <a16:creationId xmlns:a16="http://schemas.microsoft.com/office/drawing/2014/main" id="{20BBC157-23C1-49BD-B642-531BEEA6013F}"/>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sp>
        <p:nvSpPr>
          <p:cNvPr id="171" name="Rectangle: Rounded Corners 170">
            <a:extLst>
              <a:ext uri="{FF2B5EF4-FFF2-40B4-BE49-F238E27FC236}">
                <a16:creationId xmlns:a16="http://schemas.microsoft.com/office/drawing/2014/main" id="{1D3A6FEE-6B82-45E0-AF20-2ADE7B7FF5C2}"/>
              </a:ext>
            </a:extLst>
          </p:cNvPr>
          <p:cNvSpPr/>
          <p:nvPr/>
        </p:nvSpPr>
        <p:spPr>
          <a:xfrm>
            <a:off x="13682363" y="5407043"/>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nvGrpSpPr>
          <p:cNvPr id="172" name="Group 171">
            <a:extLst>
              <a:ext uri="{FF2B5EF4-FFF2-40B4-BE49-F238E27FC236}">
                <a16:creationId xmlns:a16="http://schemas.microsoft.com/office/drawing/2014/main" id="{FE09BE58-82E2-4287-8C1E-715C6921FC08}"/>
              </a:ext>
            </a:extLst>
          </p:cNvPr>
          <p:cNvGrpSpPr/>
          <p:nvPr/>
        </p:nvGrpSpPr>
        <p:grpSpPr>
          <a:xfrm>
            <a:off x="13682363" y="6370570"/>
            <a:ext cx="216517" cy="441710"/>
            <a:chOff x="6805136" y="2565171"/>
            <a:chExt cx="216517" cy="441710"/>
          </a:xfrm>
        </p:grpSpPr>
        <p:sp>
          <p:nvSpPr>
            <p:cNvPr id="173" name="Rectangle: Rounded Corners 172">
              <a:extLst>
                <a:ext uri="{FF2B5EF4-FFF2-40B4-BE49-F238E27FC236}">
                  <a16:creationId xmlns:a16="http://schemas.microsoft.com/office/drawing/2014/main" id="{F0C9A2AF-25E4-45E9-BBAA-714DBCFEEB6B}"/>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74" name="Rectangle: Rounded Corners 173">
              <a:extLst>
                <a:ext uri="{FF2B5EF4-FFF2-40B4-BE49-F238E27FC236}">
                  <a16:creationId xmlns:a16="http://schemas.microsoft.com/office/drawing/2014/main" id="{52A32D47-7183-46D4-9C35-AAD2563DB7C0}"/>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spTree>
    <p:extLst>
      <p:ext uri="{BB962C8B-B14F-4D97-AF65-F5344CB8AC3E}">
        <p14:creationId xmlns:p14="http://schemas.microsoft.com/office/powerpoint/2010/main" val="40696283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E232A6-1E5A-4D62-BF67-A6488EE7056A}"/>
              </a:ext>
            </a:extLst>
          </p:cNvPr>
          <p:cNvPicPr>
            <a:picLocks noChangeAspect="1"/>
          </p:cNvPicPr>
          <p:nvPr/>
        </p:nvPicPr>
        <p:blipFill>
          <a:blip r:embed="rId2"/>
          <a:stretch>
            <a:fillRect/>
          </a:stretch>
        </p:blipFill>
        <p:spPr>
          <a:xfrm>
            <a:off x="6858000" y="4974795"/>
            <a:ext cx="6880662" cy="2721928"/>
          </a:xfrm>
          <a:prstGeom prst="rect">
            <a:avLst/>
          </a:prstGeom>
        </p:spPr>
      </p:pic>
      <p:sp>
        <p:nvSpPr>
          <p:cNvPr id="6" name="Title 5">
            <a:extLst>
              <a:ext uri="{FF2B5EF4-FFF2-40B4-BE49-F238E27FC236}">
                <a16:creationId xmlns:a16="http://schemas.microsoft.com/office/drawing/2014/main" id="{C8DED67E-124B-49FA-90ED-7206163DC117}"/>
              </a:ext>
            </a:extLst>
          </p:cNvPr>
          <p:cNvSpPr>
            <a:spLocks noGrp="1"/>
          </p:cNvSpPr>
          <p:nvPr>
            <p:ph type="title"/>
          </p:nvPr>
        </p:nvSpPr>
        <p:spPr>
          <a:xfrm>
            <a:off x="175546" y="137160"/>
            <a:ext cx="13677614" cy="731520"/>
          </a:xfrm>
        </p:spPr>
        <p:txBody>
          <a:bodyPr/>
          <a:lstStyle/>
          <a:p>
            <a:r>
              <a:rPr lang="en-IN" sz="4000" dirty="0"/>
              <a:t>Service Decomposition: Analysing Existing Codebase</a:t>
            </a:r>
          </a:p>
        </p:txBody>
      </p:sp>
      <p:pic>
        <p:nvPicPr>
          <p:cNvPr id="7" name="Picture 6">
            <a:extLst>
              <a:ext uri="{FF2B5EF4-FFF2-40B4-BE49-F238E27FC236}">
                <a16:creationId xmlns:a16="http://schemas.microsoft.com/office/drawing/2014/main" id="{EB7B4C46-D521-4F14-A5F8-388612168D29}"/>
              </a:ext>
            </a:extLst>
          </p:cNvPr>
          <p:cNvPicPr>
            <a:picLocks noChangeAspect="1"/>
          </p:cNvPicPr>
          <p:nvPr/>
        </p:nvPicPr>
        <p:blipFill>
          <a:blip r:embed="rId3"/>
          <a:stretch>
            <a:fillRect/>
          </a:stretch>
        </p:blipFill>
        <p:spPr>
          <a:xfrm>
            <a:off x="7393057" y="777240"/>
            <a:ext cx="6598370" cy="4184174"/>
          </a:xfrm>
          <a:prstGeom prst="rect">
            <a:avLst/>
          </a:prstGeom>
        </p:spPr>
      </p:pic>
      <p:graphicFrame>
        <p:nvGraphicFramePr>
          <p:cNvPr id="12" name="Diagram 11">
            <a:extLst>
              <a:ext uri="{FF2B5EF4-FFF2-40B4-BE49-F238E27FC236}">
                <a16:creationId xmlns:a16="http://schemas.microsoft.com/office/drawing/2014/main" id="{322E8ECB-A57A-4056-AD11-0EDEB0FFC743}"/>
              </a:ext>
            </a:extLst>
          </p:cNvPr>
          <p:cNvGraphicFramePr/>
          <p:nvPr>
            <p:extLst>
              <p:ext uri="{D42A27DB-BD31-4B8C-83A1-F6EECF244321}">
                <p14:modId xmlns:p14="http://schemas.microsoft.com/office/powerpoint/2010/main" val="2543469691"/>
              </p:ext>
            </p:extLst>
          </p:nvPr>
        </p:nvGraphicFramePr>
        <p:xfrm>
          <a:off x="276168" y="1097280"/>
          <a:ext cx="6751319" cy="41841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937721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8DED67E-124B-49FA-90ED-7206163DC117}"/>
              </a:ext>
            </a:extLst>
          </p:cNvPr>
          <p:cNvSpPr>
            <a:spLocks noGrp="1"/>
          </p:cNvSpPr>
          <p:nvPr>
            <p:ph type="title"/>
          </p:nvPr>
        </p:nvSpPr>
        <p:spPr>
          <a:xfrm>
            <a:off x="175546" y="137160"/>
            <a:ext cx="13677614" cy="731520"/>
          </a:xfrm>
        </p:spPr>
        <p:txBody>
          <a:bodyPr/>
          <a:lstStyle/>
          <a:p>
            <a:r>
              <a:rPr lang="en-IN" sz="4000" dirty="0"/>
              <a:t>Microservices: DDD Way</a:t>
            </a:r>
          </a:p>
        </p:txBody>
      </p:sp>
      <p:pic>
        <p:nvPicPr>
          <p:cNvPr id="14" name="Picture 13">
            <a:extLst>
              <a:ext uri="{FF2B5EF4-FFF2-40B4-BE49-F238E27FC236}">
                <a16:creationId xmlns:a16="http://schemas.microsoft.com/office/drawing/2014/main" id="{C3A93699-5B31-4DEB-8D14-07606A23D181}"/>
              </a:ext>
            </a:extLst>
          </p:cNvPr>
          <p:cNvPicPr>
            <a:picLocks noChangeAspect="1"/>
          </p:cNvPicPr>
          <p:nvPr/>
        </p:nvPicPr>
        <p:blipFill>
          <a:blip r:embed="rId2"/>
          <a:stretch>
            <a:fillRect/>
          </a:stretch>
        </p:blipFill>
        <p:spPr>
          <a:xfrm>
            <a:off x="411479" y="1097280"/>
            <a:ext cx="6145453" cy="3886200"/>
          </a:xfrm>
          <a:prstGeom prst="rect">
            <a:avLst/>
          </a:prstGeom>
        </p:spPr>
      </p:pic>
      <p:pic>
        <p:nvPicPr>
          <p:cNvPr id="16" name="Picture 15">
            <a:extLst>
              <a:ext uri="{FF2B5EF4-FFF2-40B4-BE49-F238E27FC236}">
                <a16:creationId xmlns:a16="http://schemas.microsoft.com/office/drawing/2014/main" id="{1ACA1845-1386-43E7-BDEB-D4E788BE455D}"/>
              </a:ext>
            </a:extLst>
          </p:cNvPr>
          <p:cNvPicPr>
            <a:picLocks noChangeAspect="1"/>
          </p:cNvPicPr>
          <p:nvPr/>
        </p:nvPicPr>
        <p:blipFill>
          <a:blip r:embed="rId3"/>
          <a:stretch>
            <a:fillRect/>
          </a:stretch>
        </p:blipFill>
        <p:spPr>
          <a:xfrm>
            <a:off x="6820396" y="3830624"/>
            <a:ext cx="7417482" cy="3796810"/>
          </a:xfrm>
          <a:prstGeom prst="rect">
            <a:avLst/>
          </a:prstGeom>
        </p:spPr>
      </p:pic>
      <p:pic>
        <p:nvPicPr>
          <p:cNvPr id="17" name="Picture 16">
            <a:extLst>
              <a:ext uri="{FF2B5EF4-FFF2-40B4-BE49-F238E27FC236}">
                <a16:creationId xmlns:a16="http://schemas.microsoft.com/office/drawing/2014/main" id="{0154D080-71ED-4AE3-9B81-6DC3FBDFD8DE}"/>
              </a:ext>
            </a:extLst>
          </p:cNvPr>
          <p:cNvPicPr>
            <a:picLocks noChangeAspect="1"/>
          </p:cNvPicPr>
          <p:nvPr/>
        </p:nvPicPr>
        <p:blipFill>
          <a:blip r:embed="rId4"/>
          <a:stretch>
            <a:fillRect/>
          </a:stretch>
        </p:blipFill>
        <p:spPr>
          <a:xfrm>
            <a:off x="421515" y="5212080"/>
            <a:ext cx="5843253" cy="1783080"/>
          </a:xfrm>
          <a:prstGeom prst="rect">
            <a:avLst/>
          </a:prstGeom>
        </p:spPr>
      </p:pic>
      <p:sp>
        <p:nvSpPr>
          <p:cNvPr id="3" name="Rectangle 2">
            <a:extLst>
              <a:ext uri="{FF2B5EF4-FFF2-40B4-BE49-F238E27FC236}">
                <a16:creationId xmlns:a16="http://schemas.microsoft.com/office/drawing/2014/main" id="{34A3D425-1E14-46BD-9D0B-1688C5AE6452}"/>
              </a:ext>
            </a:extLst>
          </p:cNvPr>
          <p:cNvSpPr/>
          <p:nvPr/>
        </p:nvSpPr>
        <p:spPr>
          <a:xfrm>
            <a:off x="10537901" y="1082795"/>
            <a:ext cx="3350943" cy="2151059"/>
          </a:xfrm>
          <a:prstGeom prst="rect">
            <a:avLst/>
          </a:prstGeom>
          <a:solidFill>
            <a:srgbClr val="0F6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dirty="0">
                <a:solidFill>
                  <a:schemeClr val="bg2"/>
                </a:solidFill>
                <a:latin typeface="IBM Plex Sans" panose="020B0503050000000000" pitchFamily="34" charset="0"/>
              </a:rPr>
              <a:t>Event First DD (Event Driven)</a:t>
            </a:r>
          </a:p>
          <a:p>
            <a:pPr marL="342900" indent="-342900">
              <a:buFont typeface="Arial" panose="020B0604020202020204" pitchFamily="34" charset="0"/>
              <a:buChar char="•"/>
            </a:pPr>
            <a:r>
              <a:rPr lang="en-US" sz="2200" dirty="0">
                <a:solidFill>
                  <a:schemeClr val="bg2"/>
                </a:solidFill>
                <a:latin typeface="IBM Plex Sans" panose="020B0503050000000000" pitchFamily="34" charset="0"/>
              </a:rPr>
              <a:t>Event Sourcing</a:t>
            </a:r>
          </a:p>
          <a:p>
            <a:pPr marL="342900" indent="-342900">
              <a:buFont typeface="Arial" panose="020B0604020202020204" pitchFamily="34" charset="0"/>
              <a:buChar char="•"/>
            </a:pPr>
            <a:r>
              <a:rPr lang="en-US" sz="2200" dirty="0">
                <a:solidFill>
                  <a:schemeClr val="bg2"/>
                </a:solidFill>
                <a:latin typeface="IBM Plex Sans" panose="020B0503050000000000" pitchFamily="34" charset="0"/>
              </a:rPr>
              <a:t>CQRS</a:t>
            </a:r>
          </a:p>
          <a:p>
            <a:pPr marL="342900" indent="-342900">
              <a:buFont typeface="Arial" panose="020B0604020202020204" pitchFamily="34" charset="0"/>
              <a:buChar char="•"/>
            </a:pPr>
            <a:r>
              <a:rPr lang="en-US" sz="2200" dirty="0">
                <a:solidFill>
                  <a:schemeClr val="bg2"/>
                </a:solidFill>
                <a:latin typeface="IBM Plex Sans" panose="020B0503050000000000" pitchFamily="34" charset="0"/>
              </a:rPr>
              <a:t>Event Notifications</a:t>
            </a:r>
          </a:p>
          <a:p>
            <a:pPr marL="342900" indent="-342900">
              <a:buFont typeface="Arial" panose="020B0604020202020204" pitchFamily="34" charset="0"/>
              <a:buChar char="•"/>
            </a:pPr>
            <a:r>
              <a:rPr lang="en-US" sz="2200" dirty="0">
                <a:solidFill>
                  <a:schemeClr val="bg2"/>
                </a:solidFill>
                <a:latin typeface="IBM Plex Sans" panose="020B0503050000000000" pitchFamily="34" charset="0"/>
              </a:rPr>
              <a:t>Event Carried State</a:t>
            </a:r>
          </a:p>
        </p:txBody>
      </p:sp>
      <p:sp>
        <p:nvSpPr>
          <p:cNvPr id="18" name="Rectangle 17">
            <a:extLst>
              <a:ext uri="{FF2B5EF4-FFF2-40B4-BE49-F238E27FC236}">
                <a16:creationId xmlns:a16="http://schemas.microsoft.com/office/drawing/2014/main" id="{90CA9B15-AA22-4F19-9EA2-B15865B999AF}"/>
              </a:ext>
            </a:extLst>
          </p:cNvPr>
          <p:cNvSpPr/>
          <p:nvPr/>
        </p:nvSpPr>
        <p:spPr>
          <a:xfrm>
            <a:off x="7223760" y="1082795"/>
            <a:ext cx="2880360" cy="2209044"/>
          </a:xfrm>
          <a:prstGeom prst="rect">
            <a:avLst/>
          </a:prstGeom>
          <a:solidFill>
            <a:srgbClr val="0F6D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sz="2200" dirty="0">
                <a:solidFill>
                  <a:schemeClr val="bg2"/>
                </a:solidFill>
                <a:latin typeface="IBM Plex Sans" panose="020B0503050000000000" pitchFamily="34" charset="0"/>
              </a:rPr>
              <a:t>DDD-Conventional</a:t>
            </a:r>
          </a:p>
        </p:txBody>
      </p:sp>
    </p:spTree>
    <p:extLst>
      <p:ext uri="{BB962C8B-B14F-4D97-AF65-F5344CB8AC3E}">
        <p14:creationId xmlns:p14="http://schemas.microsoft.com/office/powerpoint/2010/main" val="42802645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8DED67E-124B-49FA-90ED-7206163DC117}"/>
              </a:ext>
            </a:extLst>
          </p:cNvPr>
          <p:cNvSpPr>
            <a:spLocks noGrp="1"/>
          </p:cNvSpPr>
          <p:nvPr>
            <p:ph type="title"/>
          </p:nvPr>
        </p:nvSpPr>
        <p:spPr>
          <a:xfrm>
            <a:off x="175546" y="137160"/>
            <a:ext cx="13677614" cy="731520"/>
          </a:xfrm>
        </p:spPr>
        <p:txBody>
          <a:bodyPr/>
          <a:lstStyle/>
          <a:p>
            <a:r>
              <a:rPr lang="en-IN" sz="4000" dirty="0"/>
              <a:t>Microservices: DDD Way (continued)</a:t>
            </a:r>
          </a:p>
        </p:txBody>
      </p:sp>
      <p:pic>
        <p:nvPicPr>
          <p:cNvPr id="9" name="Picture 8">
            <a:extLst>
              <a:ext uri="{FF2B5EF4-FFF2-40B4-BE49-F238E27FC236}">
                <a16:creationId xmlns:a16="http://schemas.microsoft.com/office/drawing/2014/main" id="{27691AB7-DE7C-438D-9B2D-7E7FAEB87581}"/>
              </a:ext>
            </a:extLst>
          </p:cNvPr>
          <p:cNvPicPr>
            <a:picLocks noChangeAspect="1"/>
          </p:cNvPicPr>
          <p:nvPr/>
        </p:nvPicPr>
        <p:blipFill>
          <a:blip r:embed="rId2"/>
          <a:stretch>
            <a:fillRect/>
          </a:stretch>
        </p:blipFill>
        <p:spPr>
          <a:xfrm>
            <a:off x="177776" y="733426"/>
            <a:ext cx="8737133" cy="7084694"/>
          </a:xfrm>
          <a:prstGeom prst="rect">
            <a:avLst/>
          </a:prstGeom>
        </p:spPr>
      </p:pic>
      <p:pic>
        <p:nvPicPr>
          <p:cNvPr id="10" name="Picture 9">
            <a:extLst>
              <a:ext uri="{FF2B5EF4-FFF2-40B4-BE49-F238E27FC236}">
                <a16:creationId xmlns:a16="http://schemas.microsoft.com/office/drawing/2014/main" id="{28E32C3E-BC55-4CDB-972E-0C4449A0B7F0}"/>
              </a:ext>
            </a:extLst>
          </p:cNvPr>
          <p:cNvPicPr>
            <a:picLocks noChangeAspect="1"/>
          </p:cNvPicPr>
          <p:nvPr/>
        </p:nvPicPr>
        <p:blipFill>
          <a:blip r:embed="rId3"/>
          <a:stretch>
            <a:fillRect/>
          </a:stretch>
        </p:blipFill>
        <p:spPr>
          <a:xfrm>
            <a:off x="9287331" y="2423160"/>
            <a:ext cx="4988108" cy="4023360"/>
          </a:xfrm>
          <a:prstGeom prst="rect">
            <a:avLst/>
          </a:prstGeom>
        </p:spPr>
      </p:pic>
    </p:spTree>
    <p:extLst>
      <p:ext uri="{BB962C8B-B14F-4D97-AF65-F5344CB8AC3E}">
        <p14:creationId xmlns:p14="http://schemas.microsoft.com/office/powerpoint/2010/main" val="29890294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A4C289E-B19F-40D1-8F7C-205350A4D945}"/>
              </a:ext>
            </a:extLst>
          </p:cNvPr>
          <p:cNvSpPr>
            <a:spLocks noGrp="1"/>
          </p:cNvSpPr>
          <p:nvPr>
            <p:ph type="pic" sz="quarter" idx="10"/>
          </p:nvPr>
        </p:nvSpPr>
        <p:spPr/>
      </p:sp>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p:txBody>
          <a:bodyPr/>
          <a:lstStyle/>
          <a:p>
            <a:r>
              <a:rPr lang="en-US" dirty="0"/>
              <a:t>Tackling Monolithic Database</a:t>
            </a:r>
          </a:p>
        </p:txBody>
      </p:sp>
    </p:spTree>
    <p:extLst>
      <p:ext uri="{BB962C8B-B14F-4D97-AF65-F5344CB8AC3E}">
        <p14:creationId xmlns:p14="http://schemas.microsoft.com/office/powerpoint/2010/main" val="3645286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3E5086-C943-4CA6-A20C-B9E869D87710}"/>
              </a:ext>
            </a:extLst>
          </p:cNvPr>
          <p:cNvSpPr>
            <a:spLocks noGrp="1"/>
          </p:cNvSpPr>
          <p:nvPr>
            <p:ph type="body" sz="quarter" idx="11"/>
          </p:nvPr>
        </p:nvSpPr>
        <p:spPr/>
        <p:txBody>
          <a:bodyPr/>
          <a:lstStyle/>
          <a:p>
            <a:r>
              <a:rPr lang="en-US" dirty="0"/>
              <a:t>Migrating Monoliths to Microservices</a:t>
            </a:r>
            <a:endParaRPr lang="en-IN" dirty="0"/>
          </a:p>
        </p:txBody>
      </p:sp>
      <p:sp>
        <p:nvSpPr>
          <p:cNvPr id="5" name="Title 4">
            <a:extLst>
              <a:ext uri="{FF2B5EF4-FFF2-40B4-BE49-F238E27FC236}">
                <a16:creationId xmlns:a16="http://schemas.microsoft.com/office/drawing/2014/main" id="{704127FF-A499-4D78-BD89-8549FE621FD4}"/>
              </a:ext>
            </a:extLst>
          </p:cNvPr>
          <p:cNvSpPr>
            <a:spLocks noGrp="1"/>
          </p:cNvSpPr>
          <p:nvPr>
            <p:ph type="title"/>
          </p:nvPr>
        </p:nvSpPr>
        <p:spPr/>
        <p:txBody>
          <a:bodyPr/>
          <a:lstStyle/>
          <a:p>
            <a:r>
              <a:rPr lang="en-IN" dirty="0"/>
              <a:t>Migrating Monolithic Database for Microservices</a:t>
            </a:r>
          </a:p>
        </p:txBody>
      </p:sp>
      <p:graphicFrame>
        <p:nvGraphicFramePr>
          <p:cNvPr id="7" name="Diagram 6">
            <a:extLst>
              <a:ext uri="{FF2B5EF4-FFF2-40B4-BE49-F238E27FC236}">
                <a16:creationId xmlns:a16="http://schemas.microsoft.com/office/drawing/2014/main" id="{2FD031C2-782B-4C6F-B7BA-F96B274DB161}"/>
              </a:ext>
            </a:extLst>
          </p:cNvPr>
          <p:cNvGraphicFramePr/>
          <p:nvPr>
            <p:extLst>
              <p:ext uri="{D42A27DB-BD31-4B8C-83A1-F6EECF244321}">
                <p14:modId xmlns:p14="http://schemas.microsoft.com/office/powerpoint/2010/main" val="39164069"/>
              </p:ext>
            </p:extLst>
          </p:nvPr>
        </p:nvGraphicFramePr>
        <p:xfrm>
          <a:off x="457200" y="2240280"/>
          <a:ext cx="13624560" cy="548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86423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8DED67E-124B-49FA-90ED-7206163DC117}"/>
              </a:ext>
            </a:extLst>
          </p:cNvPr>
          <p:cNvSpPr>
            <a:spLocks noGrp="1"/>
          </p:cNvSpPr>
          <p:nvPr>
            <p:ph type="title"/>
          </p:nvPr>
        </p:nvSpPr>
        <p:spPr>
          <a:xfrm>
            <a:off x="175546" y="137160"/>
            <a:ext cx="14363414" cy="731520"/>
          </a:xfrm>
        </p:spPr>
        <p:txBody>
          <a:bodyPr/>
          <a:lstStyle/>
          <a:p>
            <a:r>
              <a:rPr lang="en-IN" sz="4000" dirty="0"/>
              <a:t>Migrating Monolithic Database: Analyse Database Mapping </a:t>
            </a:r>
          </a:p>
        </p:txBody>
      </p:sp>
      <p:pic>
        <p:nvPicPr>
          <p:cNvPr id="5" name="Picture 4">
            <a:extLst>
              <a:ext uri="{FF2B5EF4-FFF2-40B4-BE49-F238E27FC236}">
                <a16:creationId xmlns:a16="http://schemas.microsoft.com/office/drawing/2014/main" id="{6884E70B-E12E-498B-B669-066AB4AD487E}"/>
              </a:ext>
            </a:extLst>
          </p:cNvPr>
          <p:cNvPicPr>
            <a:picLocks noChangeAspect="1"/>
          </p:cNvPicPr>
          <p:nvPr/>
        </p:nvPicPr>
        <p:blipFill>
          <a:blip r:embed="rId2"/>
          <a:stretch>
            <a:fillRect/>
          </a:stretch>
        </p:blipFill>
        <p:spPr>
          <a:xfrm>
            <a:off x="8823960" y="800524"/>
            <a:ext cx="5510392" cy="7291916"/>
          </a:xfrm>
          <a:prstGeom prst="rect">
            <a:avLst/>
          </a:prstGeom>
        </p:spPr>
      </p:pic>
      <p:graphicFrame>
        <p:nvGraphicFramePr>
          <p:cNvPr id="8" name="Diagram 7">
            <a:extLst>
              <a:ext uri="{FF2B5EF4-FFF2-40B4-BE49-F238E27FC236}">
                <a16:creationId xmlns:a16="http://schemas.microsoft.com/office/drawing/2014/main" id="{7862029B-D6BA-4C93-A19C-594929E7594F}"/>
              </a:ext>
            </a:extLst>
          </p:cNvPr>
          <p:cNvGraphicFramePr/>
          <p:nvPr>
            <p:extLst>
              <p:ext uri="{D42A27DB-BD31-4B8C-83A1-F6EECF244321}">
                <p14:modId xmlns:p14="http://schemas.microsoft.com/office/powerpoint/2010/main" val="701590458"/>
              </p:ext>
            </p:extLst>
          </p:nvPr>
        </p:nvGraphicFramePr>
        <p:xfrm>
          <a:off x="175546" y="842136"/>
          <a:ext cx="8443806" cy="70674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61193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8DED67E-124B-49FA-90ED-7206163DC117}"/>
              </a:ext>
            </a:extLst>
          </p:cNvPr>
          <p:cNvSpPr>
            <a:spLocks noGrp="1"/>
          </p:cNvSpPr>
          <p:nvPr>
            <p:ph type="title"/>
          </p:nvPr>
        </p:nvSpPr>
        <p:spPr>
          <a:xfrm>
            <a:off x="175546" y="137160"/>
            <a:ext cx="14363414" cy="731520"/>
          </a:xfrm>
        </p:spPr>
        <p:txBody>
          <a:bodyPr/>
          <a:lstStyle/>
          <a:p>
            <a:r>
              <a:rPr lang="en-IN" sz="4000" dirty="0"/>
              <a:t>Iterative DB Mapping Stage</a:t>
            </a:r>
          </a:p>
        </p:txBody>
      </p:sp>
      <p:pic>
        <p:nvPicPr>
          <p:cNvPr id="7" name="Picture 6">
            <a:extLst>
              <a:ext uri="{FF2B5EF4-FFF2-40B4-BE49-F238E27FC236}">
                <a16:creationId xmlns:a16="http://schemas.microsoft.com/office/drawing/2014/main" id="{FAD14AE2-8CD7-4B45-9E0D-72F6FE5F4126}"/>
              </a:ext>
            </a:extLst>
          </p:cNvPr>
          <p:cNvPicPr>
            <a:picLocks noChangeAspect="1"/>
          </p:cNvPicPr>
          <p:nvPr/>
        </p:nvPicPr>
        <p:blipFill>
          <a:blip r:embed="rId2"/>
          <a:stretch>
            <a:fillRect/>
          </a:stretch>
        </p:blipFill>
        <p:spPr>
          <a:xfrm>
            <a:off x="1463040" y="728174"/>
            <a:ext cx="11704320" cy="7169803"/>
          </a:xfrm>
          <a:prstGeom prst="rect">
            <a:avLst/>
          </a:prstGeom>
        </p:spPr>
      </p:pic>
    </p:spTree>
    <p:extLst>
      <p:ext uri="{BB962C8B-B14F-4D97-AF65-F5344CB8AC3E}">
        <p14:creationId xmlns:p14="http://schemas.microsoft.com/office/powerpoint/2010/main" val="18705205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8DED67E-124B-49FA-90ED-7206163DC117}"/>
              </a:ext>
            </a:extLst>
          </p:cNvPr>
          <p:cNvSpPr>
            <a:spLocks noGrp="1"/>
          </p:cNvSpPr>
          <p:nvPr>
            <p:ph type="title"/>
          </p:nvPr>
        </p:nvSpPr>
        <p:spPr>
          <a:xfrm>
            <a:off x="175546" y="137160"/>
            <a:ext cx="14363414" cy="731520"/>
          </a:xfrm>
        </p:spPr>
        <p:txBody>
          <a:bodyPr/>
          <a:lstStyle/>
          <a:p>
            <a:r>
              <a:rPr lang="en-IN" sz="4000" dirty="0"/>
              <a:t>Iterative DB Mapping Stage (continued)</a:t>
            </a:r>
          </a:p>
        </p:txBody>
      </p:sp>
      <p:pic>
        <p:nvPicPr>
          <p:cNvPr id="17" name="Picture 16">
            <a:extLst>
              <a:ext uri="{FF2B5EF4-FFF2-40B4-BE49-F238E27FC236}">
                <a16:creationId xmlns:a16="http://schemas.microsoft.com/office/drawing/2014/main" id="{AB3AF11C-D377-4B8D-90E1-904314977237}"/>
              </a:ext>
            </a:extLst>
          </p:cNvPr>
          <p:cNvPicPr>
            <a:picLocks noChangeAspect="1"/>
          </p:cNvPicPr>
          <p:nvPr/>
        </p:nvPicPr>
        <p:blipFill>
          <a:blip r:embed="rId3"/>
          <a:stretch>
            <a:fillRect/>
          </a:stretch>
        </p:blipFill>
        <p:spPr>
          <a:xfrm>
            <a:off x="9576050" y="553641"/>
            <a:ext cx="4610680" cy="2337174"/>
          </a:xfrm>
          <a:prstGeom prst="rect">
            <a:avLst/>
          </a:prstGeom>
        </p:spPr>
      </p:pic>
      <p:pic>
        <p:nvPicPr>
          <p:cNvPr id="18" name="Picture 17">
            <a:extLst>
              <a:ext uri="{FF2B5EF4-FFF2-40B4-BE49-F238E27FC236}">
                <a16:creationId xmlns:a16="http://schemas.microsoft.com/office/drawing/2014/main" id="{8066E7AB-22C4-4E97-9CD3-98C171A8F882}"/>
              </a:ext>
            </a:extLst>
          </p:cNvPr>
          <p:cNvPicPr>
            <a:picLocks noChangeAspect="1"/>
          </p:cNvPicPr>
          <p:nvPr/>
        </p:nvPicPr>
        <p:blipFill>
          <a:blip r:embed="rId4"/>
          <a:stretch>
            <a:fillRect/>
          </a:stretch>
        </p:blipFill>
        <p:spPr>
          <a:xfrm>
            <a:off x="868680" y="2903081"/>
            <a:ext cx="4311210" cy="2558668"/>
          </a:xfrm>
          <a:prstGeom prst="rect">
            <a:avLst/>
          </a:prstGeom>
        </p:spPr>
      </p:pic>
      <p:pic>
        <p:nvPicPr>
          <p:cNvPr id="19" name="Picture 18">
            <a:extLst>
              <a:ext uri="{FF2B5EF4-FFF2-40B4-BE49-F238E27FC236}">
                <a16:creationId xmlns:a16="http://schemas.microsoft.com/office/drawing/2014/main" id="{A06727A6-421A-48C8-BD49-550C0E3A5B24}"/>
              </a:ext>
            </a:extLst>
          </p:cNvPr>
          <p:cNvPicPr>
            <a:picLocks noChangeAspect="1"/>
          </p:cNvPicPr>
          <p:nvPr/>
        </p:nvPicPr>
        <p:blipFill>
          <a:blip r:embed="rId5"/>
          <a:stretch>
            <a:fillRect/>
          </a:stretch>
        </p:blipFill>
        <p:spPr>
          <a:xfrm>
            <a:off x="9189720" y="5476028"/>
            <a:ext cx="4311210" cy="2707852"/>
          </a:xfrm>
          <a:prstGeom prst="rect">
            <a:avLst/>
          </a:prstGeom>
        </p:spPr>
      </p:pic>
      <p:sp>
        <p:nvSpPr>
          <p:cNvPr id="20" name="Rectangle 19">
            <a:extLst>
              <a:ext uri="{FF2B5EF4-FFF2-40B4-BE49-F238E27FC236}">
                <a16:creationId xmlns:a16="http://schemas.microsoft.com/office/drawing/2014/main" id="{A8CC15F7-BDC7-4E1E-A7B4-1E64F94441EF}"/>
              </a:ext>
            </a:extLst>
          </p:cNvPr>
          <p:cNvSpPr/>
          <p:nvPr/>
        </p:nvSpPr>
        <p:spPr>
          <a:xfrm>
            <a:off x="640080" y="914471"/>
            <a:ext cx="8732520" cy="1508690"/>
          </a:xfrm>
          <a:prstGeom prst="rect">
            <a:avLst/>
          </a:prstGeom>
          <a:solidFill>
            <a:srgbClr val="053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IN" sz="1700" dirty="0">
                <a:solidFill>
                  <a:schemeClr val="bg2"/>
                </a:solidFill>
                <a:latin typeface="IBM Plex Sans" panose="020B0503050203000203" pitchFamily="34" charset="0"/>
              </a:rPr>
              <a:t>In this pattern, a service accesses tables that belong to a separate service context. The service uses JOINS between its own table(s) and the other table(s) to retrieve data.</a:t>
            </a:r>
            <a:br>
              <a:rPr lang="en-IN" sz="1700" dirty="0">
                <a:solidFill>
                  <a:schemeClr val="bg2"/>
                </a:solidFill>
                <a:latin typeface="IBM Plex Sans" panose="020B0503050203000203" pitchFamily="34" charset="0"/>
              </a:rPr>
            </a:br>
            <a:endParaRPr lang="en-IN" sz="1700" dirty="0">
              <a:solidFill>
                <a:schemeClr val="bg2"/>
              </a:solidFill>
              <a:latin typeface="IBM Plex Sans" panose="020B0503050203000203" pitchFamily="34" charset="0"/>
            </a:endParaRPr>
          </a:p>
          <a:p>
            <a:pPr lvl="0"/>
            <a:r>
              <a:rPr lang="en-US" sz="1700" dirty="0">
                <a:solidFill>
                  <a:schemeClr val="bg2"/>
                </a:solidFill>
                <a:latin typeface="IBM Plex Sans" panose="020B0503050203000203" pitchFamily="34" charset="0"/>
              </a:rPr>
              <a:t>When database level relationship is gone, consistency between services is a domain level concern that should be considered as a business problem.</a:t>
            </a:r>
            <a:endParaRPr lang="en-IN" sz="1700" dirty="0">
              <a:solidFill>
                <a:schemeClr val="bg2"/>
              </a:solidFill>
              <a:latin typeface="IBM Plex Sans" panose="020B0503050203000203" pitchFamily="34" charset="0"/>
            </a:endParaRPr>
          </a:p>
        </p:txBody>
      </p:sp>
      <p:sp>
        <p:nvSpPr>
          <p:cNvPr id="21" name="Rectangle 20">
            <a:extLst>
              <a:ext uri="{FF2B5EF4-FFF2-40B4-BE49-F238E27FC236}">
                <a16:creationId xmlns:a16="http://schemas.microsoft.com/office/drawing/2014/main" id="{3B3A3B2D-AB7B-4F56-8ADF-78622718DBEA}"/>
              </a:ext>
            </a:extLst>
          </p:cNvPr>
          <p:cNvSpPr/>
          <p:nvPr/>
        </p:nvSpPr>
        <p:spPr>
          <a:xfrm>
            <a:off x="5440680" y="3017520"/>
            <a:ext cx="7818120" cy="2240280"/>
          </a:xfrm>
          <a:prstGeom prst="rect">
            <a:avLst/>
          </a:prstGeom>
          <a:solidFill>
            <a:srgbClr val="053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1700" b="1" dirty="0">
                <a:solidFill>
                  <a:schemeClr val="bg2"/>
                </a:solidFill>
                <a:latin typeface="IBM Plex Sans" panose="020B0503050203000203" pitchFamily="34" charset="0"/>
              </a:rPr>
              <a:t>OPTION 1</a:t>
            </a:r>
            <a:r>
              <a:rPr lang="en-US" sz="1700" dirty="0">
                <a:solidFill>
                  <a:schemeClr val="bg2"/>
                </a:solidFill>
                <a:latin typeface="IBM Plex Sans" panose="020B0503050203000203" pitchFamily="34" charset="0"/>
              </a:rPr>
              <a:t>: Since two services are separate, the most obvious way is to expose API in the referred service that exposes data to the calling service. The joins in this case would be in memory.</a:t>
            </a:r>
            <a:br>
              <a:rPr lang="en-US" sz="1700" dirty="0">
                <a:solidFill>
                  <a:schemeClr val="bg2"/>
                </a:solidFill>
                <a:latin typeface="IBM Plex Sans" panose="020B0503050203000203" pitchFamily="34" charset="0"/>
              </a:rPr>
            </a:br>
            <a:endParaRPr lang="en-US" sz="1700" dirty="0">
              <a:solidFill>
                <a:schemeClr val="bg2"/>
              </a:solidFill>
              <a:latin typeface="IBM Plex Sans" panose="020B0503050203000203" pitchFamily="34" charset="0"/>
            </a:endParaRPr>
          </a:p>
          <a:p>
            <a:pPr lvl="0"/>
            <a:r>
              <a:rPr lang="en-US" sz="1700" dirty="0">
                <a:solidFill>
                  <a:schemeClr val="bg2"/>
                </a:solidFill>
                <a:latin typeface="IBM Plex Sans" panose="020B0503050203000203" pitchFamily="34" charset="0"/>
              </a:rPr>
              <a:t>This has obvious performance issues; but, can work in simple cases where size of data is limited. The impact is additional network and a database call.</a:t>
            </a:r>
          </a:p>
        </p:txBody>
      </p:sp>
      <p:sp>
        <p:nvSpPr>
          <p:cNvPr id="8" name="Rectangle 7">
            <a:extLst>
              <a:ext uri="{FF2B5EF4-FFF2-40B4-BE49-F238E27FC236}">
                <a16:creationId xmlns:a16="http://schemas.microsoft.com/office/drawing/2014/main" id="{6904FB7B-5517-48B8-A3A2-DEA4EF3AF8C3}"/>
              </a:ext>
            </a:extLst>
          </p:cNvPr>
          <p:cNvSpPr/>
          <p:nvPr/>
        </p:nvSpPr>
        <p:spPr>
          <a:xfrm>
            <a:off x="1097280" y="5623560"/>
            <a:ext cx="7818120" cy="2240280"/>
          </a:xfrm>
          <a:prstGeom prst="rect">
            <a:avLst/>
          </a:prstGeom>
          <a:solidFill>
            <a:srgbClr val="053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1700" b="1" dirty="0">
                <a:solidFill>
                  <a:schemeClr val="bg2"/>
                </a:solidFill>
                <a:latin typeface="IBM Plex Sans" panose="020B0503050203000203" pitchFamily="34" charset="0"/>
              </a:rPr>
              <a:t>OPTION 2</a:t>
            </a:r>
            <a:r>
              <a:rPr lang="en-US" sz="1700" dirty="0">
                <a:solidFill>
                  <a:schemeClr val="bg2"/>
                </a:solidFill>
                <a:latin typeface="IBM Plex Sans" panose="020B0503050203000203" pitchFamily="34" charset="0"/>
              </a:rPr>
              <a:t>: Build a projection of data in the dependent service via either a event-notification, CDC, or any other data pump patterns.</a:t>
            </a:r>
          </a:p>
          <a:p>
            <a:pPr lvl="0"/>
            <a:endParaRPr lang="en-US" sz="1700" dirty="0">
              <a:solidFill>
                <a:schemeClr val="bg2"/>
              </a:solidFill>
              <a:latin typeface="IBM Plex Sans" panose="020B0503050203000203" pitchFamily="34" charset="0"/>
            </a:endParaRPr>
          </a:p>
          <a:p>
            <a:pPr lvl="0"/>
            <a:r>
              <a:rPr lang="en-US" sz="1700" dirty="0">
                <a:solidFill>
                  <a:schemeClr val="bg2"/>
                </a:solidFill>
                <a:latin typeface="IBM Plex Sans" panose="020B0503050203000203" pitchFamily="34" charset="0"/>
              </a:rPr>
              <a:t>The data would be eventually consistent.</a:t>
            </a:r>
            <a:br>
              <a:rPr lang="en-US" sz="1700" dirty="0">
                <a:solidFill>
                  <a:schemeClr val="bg2"/>
                </a:solidFill>
                <a:latin typeface="IBM Plex Sans" panose="020B0503050203000203" pitchFamily="34" charset="0"/>
              </a:rPr>
            </a:br>
            <a:endParaRPr lang="en-US" sz="1700" dirty="0">
              <a:solidFill>
                <a:schemeClr val="bg2"/>
              </a:solidFill>
              <a:latin typeface="IBM Plex Sans" panose="020B0503050203000203" pitchFamily="34" charset="0"/>
            </a:endParaRPr>
          </a:p>
          <a:p>
            <a:pPr lvl="0"/>
            <a:r>
              <a:rPr lang="en-US" sz="1700" dirty="0">
                <a:solidFill>
                  <a:schemeClr val="bg2"/>
                </a:solidFill>
                <a:latin typeface="IBM Plex Sans" panose="020B0503050203000203" pitchFamily="34" charset="0"/>
              </a:rPr>
              <a:t>Enable more cohesive service.</a:t>
            </a:r>
            <a:br>
              <a:rPr lang="en-US" sz="1700" dirty="0">
                <a:solidFill>
                  <a:schemeClr val="bg2"/>
                </a:solidFill>
                <a:latin typeface="IBM Plex Sans" panose="020B0503050203000203" pitchFamily="34" charset="0"/>
              </a:rPr>
            </a:br>
            <a:endParaRPr lang="en-US" sz="1700" dirty="0">
              <a:solidFill>
                <a:schemeClr val="bg2"/>
              </a:solidFill>
              <a:latin typeface="IBM Plex Sans" panose="020B0503050203000203" pitchFamily="34" charset="0"/>
            </a:endParaRPr>
          </a:p>
          <a:p>
            <a:pPr lvl="0"/>
            <a:r>
              <a:rPr lang="en-US" sz="1700" dirty="0">
                <a:solidFill>
                  <a:schemeClr val="bg2"/>
                </a:solidFill>
                <a:latin typeface="IBM Plex Sans" panose="020B0503050203000203" pitchFamily="34" charset="0"/>
              </a:rPr>
              <a:t>The projection is read-only and can be rebuilt anytime.</a:t>
            </a:r>
          </a:p>
        </p:txBody>
      </p:sp>
    </p:spTree>
    <p:extLst>
      <p:ext uri="{BB962C8B-B14F-4D97-AF65-F5344CB8AC3E}">
        <p14:creationId xmlns:p14="http://schemas.microsoft.com/office/powerpoint/2010/main" val="30802927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8DED67E-124B-49FA-90ED-7206163DC117}"/>
              </a:ext>
            </a:extLst>
          </p:cNvPr>
          <p:cNvSpPr>
            <a:spLocks noGrp="1"/>
          </p:cNvSpPr>
          <p:nvPr>
            <p:ph type="title"/>
          </p:nvPr>
        </p:nvSpPr>
        <p:spPr>
          <a:xfrm>
            <a:off x="175546" y="137160"/>
            <a:ext cx="14363414" cy="731520"/>
          </a:xfrm>
        </p:spPr>
        <p:txBody>
          <a:bodyPr/>
          <a:lstStyle/>
          <a:p>
            <a:r>
              <a:rPr lang="en-US" sz="4000" dirty="0"/>
              <a:t>Pattern: Shared Reference, Static Data</a:t>
            </a:r>
            <a:endParaRPr lang="en-IN" sz="4000" dirty="0"/>
          </a:p>
        </p:txBody>
      </p:sp>
      <p:sp>
        <p:nvSpPr>
          <p:cNvPr id="20" name="Rectangle 19">
            <a:extLst>
              <a:ext uri="{FF2B5EF4-FFF2-40B4-BE49-F238E27FC236}">
                <a16:creationId xmlns:a16="http://schemas.microsoft.com/office/drawing/2014/main" id="{A8CC15F7-BDC7-4E1E-A7B4-1E64F94441EF}"/>
              </a:ext>
            </a:extLst>
          </p:cNvPr>
          <p:cNvSpPr/>
          <p:nvPr/>
        </p:nvSpPr>
        <p:spPr>
          <a:xfrm>
            <a:off x="637850" y="940643"/>
            <a:ext cx="10241280" cy="1169565"/>
          </a:xfrm>
          <a:prstGeom prst="rect">
            <a:avLst/>
          </a:prstGeom>
          <a:solidFill>
            <a:srgbClr val="053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1700" dirty="0">
                <a:solidFill>
                  <a:schemeClr val="bg2"/>
                </a:solidFill>
                <a:latin typeface="IBM Plex Sans" panose="020B0503050203000203" pitchFamily="34" charset="0"/>
              </a:rPr>
              <a:t>Static data like codes, i18n, formats, and so on, that are slow to change, but are used either as a JOIN with existing entities or as a lookup value for UI. The static data specific to each service would obviously go to individual service DB. Application-wide static data needs to be addressed.</a:t>
            </a:r>
          </a:p>
        </p:txBody>
      </p:sp>
      <p:sp>
        <p:nvSpPr>
          <p:cNvPr id="21" name="Rectangle 20">
            <a:extLst>
              <a:ext uri="{FF2B5EF4-FFF2-40B4-BE49-F238E27FC236}">
                <a16:creationId xmlns:a16="http://schemas.microsoft.com/office/drawing/2014/main" id="{3B3A3B2D-AB7B-4F56-8ADF-78622718DBEA}"/>
              </a:ext>
            </a:extLst>
          </p:cNvPr>
          <p:cNvSpPr/>
          <p:nvPr/>
        </p:nvSpPr>
        <p:spPr>
          <a:xfrm>
            <a:off x="5852160" y="2633389"/>
            <a:ext cx="8549640" cy="1508690"/>
          </a:xfrm>
          <a:prstGeom prst="rect">
            <a:avLst/>
          </a:prstGeom>
          <a:solidFill>
            <a:srgbClr val="053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1700" b="1" dirty="0">
                <a:solidFill>
                  <a:schemeClr val="bg2"/>
                </a:solidFill>
                <a:latin typeface="IBM Plex Sans" panose="020B0503050203000203" pitchFamily="34" charset="0"/>
              </a:rPr>
              <a:t>OPTION 1</a:t>
            </a:r>
            <a:r>
              <a:rPr lang="en-US" sz="1700" dirty="0">
                <a:solidFill>
                  <a:schemeClr val="bg2"/>
                </a:solidFill>
                <a:latin typeface="IBM Plex Sans" panose="020B0503050203000203" pitchFamily="34" charset="0"/>
              </a:rPr>
              <a:t>: Duplicate the shared static data across service </a:t>
            </a:r>
            <a:r>
              <a:rPr lang="en-US" sz="1700" dirty="0" err="1">
                <a:solidFill>
                  <a:schemeClr val="bg2"/>
                </a:solidFill>
                <a:latin typeface="IBM Plex Sans" panose="020B0503050203000203" pitchFamily="34" charset="0"/>
              </a:rPr>
              <a:t>DBs.</a:t>
            </a:r>
            <a:r>
              <a:rPr lang="en-US" sz="1700" dirty="0">
                <a:solidFill>
                  <a:schemeClr val="bg2"/>
                </a:solidFill>
                <a:latin typeface="IBM Plex Sans" panose="020B0503050203000203" pitchFamily="34" charset="0"/>
              </a:rPr>
              <a:t> This helps to keep some querying consistent. The downside is on data consistency and a universal way to update the same data across all service </a:t>
            </a:r>
            <a:r>
              <a:rPr lang="en-US" sz="1700" dirty="0" err="1">
                <a:solidFill>
                  <a:schemeClr val="bg2"/>
                </a:solidFill>
                <a:latin typeface="IBM Plex Sans" panose="020B0503050203000203" pitchFamily="34" charset="0"/>
              </a:rPr>
              <a:t>DBs.</a:t>
            </a:r>
            <a:r>
              <a:rPr lang="en-US" sz="1700" dirty="0">
                <a:solidFill>
                  <a:schemeClr val="bg2"/>
                </a:solidFill>
                <a:latin typeface="IBM Plex Sans" panose="020B0503050203000203" pitchFamily="34" charset="0"/>
              </a:rPr>
              <a:t> If the frequency of this change is very infrequent, then creating redundant copies of the static data may be easier.</a:t>
            </a:r>
          </a:p>
        </p:txBody>
      </p:sp>
      <p:sp>
        <p:nvSpPr>
          <p:cNvPr id="8" name="Rectangle 7">
            <a:extLst>
              <a:ext uri="{FF2B5EF4-FFF2-40B4-BE49-F238E27FC236}">
                <a16:creationId xmlns:a16="http://schemas.microsoft.com/office/drawing/2014/main" id="{6904FB7B-5517-48B8-A3A2-DEA4EF3AF8C3}"/>
              </a:ext>
            </a:extLst>
          </p:cNvPr>
          <p:cNvSpPr/>
          <p:nvPr/>
        </p:nvSpPr>
        <p:spPr>
          <a:xfrm>
            <a:off x="411480" y="4446034"/>
            <a:ext cx="8254365" cy="1508691"/>
          </a:xfrm>
          <a:prstGeom prst="rect">
            <a:avLst/>
          </a:prstGeom>
          <a:solidFill>
            <a:srgbClr val="053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1700" b="1" dirty="0">
                <a:solidFill>
                  <a:schemeClr val="bg2"/>
                </a:solidFill>
                <a:latin typeface="IBM Plex Sans" panose="020B0503050203000203" pitchFamily="34" charset="0"/>
              </a:rPr>
              <a:t>OPTION 2</a:t>
            </a:r>
            <a:r>
              <a:rPr lang="en-US" sz="1700" dirty="0">
                <a:solidFill>
                  <a:schemeClr val="bg2"/>
                </a:solidFill>
                <a:latin typeface="IBM Plex Sans" panose="020B0503050203000203" pitchFamily="34" charset="0"/>
              </a:rPr>
              <a:t>: If this static data is DB only for the purpose of easy upgrade (like controlled via DMLs) and doesn’t have any entity significance, then it might be better to inject this data as configuration data for Microservices. In modern Cloud platforms, managing configuration data via config servers, vaults, and key-value stores is easy and can be declaratively included in a Microservices container.</a:t>
            </a:r>
          </a:p>
        </p:txBody>
      </p:sp>
      <p:pic>
        <p:nvPicPr>
          <p:cNvPr id="9" name="Picture 8">
            <a:extLst>
              <a:ext uri="{FF2B5EF4-FFF2-40B4-BE49-F238E27FC236}">
                <a16:creationId xmlns:a16="http://schemas.microsoft.com/office/drawing/2014/main" id="{672F2B57-0B63-472E-B7CE-16FB029BB149}"/>
              </a:ext>
            </a:extLst>
          </p:cNvPr>
          <p:cNvPicPr>
            <a:picLocks noChangeAspect="1"/>
          </p:cNvPicPr>
          <p:nvPr/>
        </p:nvPicPr>
        <p:blipFill>
          <a:blip r:embed="rId3"/>
          <a:stretch>
            <a:fillRect/>
          </a:stretch>
        </p:blipFill>
        <p:spPr>
          <a:xfrm>
            <a:off x="11109960" y="726166"/>
            <a:ext cx="3058528" cy="1809059"/>
          </a:xfrm>
          <a:prstGeom prst="rect">
            <a:avLst/>
          </a:prstGeom>
        </p:spPr>
      </p:pic>
      <p:pic>
        <p:nvPicPr>
          <p:cNvPr id="10" name="Picture 9">
            <a:extLst>
              <a:ext uri="{FF2B5EF4-FFF2-40B4-BE49-F238E27FC236}">
                <a16:creationId xmlns:a16="http://schemas.microsoft.com/office/drawing/2014/main" id="{C7FF448A-8F3F-4552-A67A-49519F7B633F}"/>
              </a:ext>
            </a:extLst>
          </p:cNvPr>
          <p:cNvPicPr>
            <a:picLocks noChangeAspect="1"/>
          </p:cNvPicPr>
          <p:nvPr/>
        </p:nvPicPr>
        <p:blipFill>
          <a:blip r:embed="rId4"/>
          <a:stretch>
            <a:fillRect/>
          </a:stretch>
        </p:blipFill>
        <p:spPr>
          <a:xfrm>
            <a:off x="632274" y="2633389"/>
            <a:ext cx="4867275" cy="1607091"/>
          </a:xfrm>
          <a:prstGeom prst="rect">
            <a:avLst/>
          </a:prstGeom>
        </p:spPr>
      </p:pic>
      <p:pic>
        <p:nvPicPr>
          <p:cNvPr id="11" name="Picture 10">
            <a:extLst>
              <a:ext uri="{FF2B5EF4-FFF2-40B4-BE49-F238E27FC236}">
                <a16:creationId xmlns:a16="http://schemas.microsoft.com/office/drawing/2014/main" id="{7A020324-DE5C-4382-A5A7-13A881C58391}"/>
              </a:ext>
            </a:extLst>
          </p:cNvPr>
          <p:cNvPicPr>
            <a:picLocks noChangeAspect="1"/>
          </p:cNvPicPr>
          <p:nvPr/>
        </p:nvPicPr>
        <p:blipFill>
          <a:blip r:embed="rId5"/>
          <a:stretch>
            <a:fillRect/>
          </a:stretch>
        </p:blipFill>
        <p:spPr>
          <a:xfrm>
            <a:off x="9214020" y="4525432"/>
            <a:ext cx="5105399" cy="987811"/>
          </a:xfrm>
          <a:prstGeom prst="rect">
            <a:avLst/>
          </a:prstGeom>
        </p:spPr>
      </p:pic>
      <p:pic>
        <p:nvPicPr>
          <p:cNvPr id="12" name="Picture 11">
            <a:extLst>
              <a:ext uri="{FF2B5EF4-FFF2-40B4-BE49-F238E27FC236}">
                <a16:creationId xmlns:a16="http://schemas.microsoft.com/office/drawing/2014/main" id="{A5D9842B-3293-4BE0-BE82-79A6032DDCA4}"/>
              </a:ext>
            </a:extLst>
          </p:cNvPr>
          <p:cNvPicPr>
            <a:picLocks noChangeAspect="1"/>
          </p:cNvPicPr>
          <p:nvPr/>
        </p:nvPicPr>
        <p:blipFill>
          <a:blip r:embed="rId6"/>
          <a:stretch>
            <a:fillRect/>
          </a:stretch>
        </p:blipFill>
        <p:spPr>
          <a:xfrm>
            <a:off x="9418320" y="5777513"/>
            <a:ext cx="4160520" cy="2406367"/>
          </a:xfrm>
          <a:prstGeom prst="rect">
            <a:avLst/>
          </a:prstGeom>
        </p:spPr>
      </p:pic>
      <p:sp>
        <p:nvSpPr>
          <p:cNvPr id="13" name="Rectangle 12">
            <a:extLst>
              <a:ext uri="{FF2B5EF4-FFF2-40B4-BE49-F238E27FC236}">
                <a16:creationId xmlns:a16="http://schemas.microsoft.com/office/drawing/2014/main" id="{26D3DD6E-C556-410A-A349-5A1C04830FF1}"/>
              </a:ext>
            </a:extLst>
          </p:cNvPr>
          <p:cNvSpPr/>
          <p:nvPr/>
        </p:nvSpPr>
        <p:spPr>
          <a:xfrm>
            <a:off x="411480" y="6286266"/>
            <a:ext cx="8936820" cy="1508691"/>
          </a:xfrm>
          <a:prstGeom prst="rect">
            <a:avLst/>
          </a:prstGeom>
          <a:solidFill>
            <a:srgbClr val="053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1700" b="1" dirty="0">
                <a:solidFill>
                  <a:schemeClr val="bg2"/>
                </a:solidFill>
                <a:latin typeface="IBM Plex Sans" panose="020B0503050203000203" pitchFamily="34" charset="0"/>
              </a:rPr>
              <a:t>OPTION 3</a:t>
            </a:r>
            <a:r>
              <a:rPr lang="en-US" sz="1700" dirty="0">
                <a:solidFill>
                  <a:schemeClr val="bg2"/>
                </a:solidFill>
                <a:latin typeface="IBM Plex Sans" panose="020B0503050203000203" pitchFamily="34" charset="0"/>
              </a:rPr>
              <a:t>: A static data service that is used on conjunction with caching framework on the client Microservices is effective when the static data also includes some pre-processing as well.</a:t>
            </a:r>
          </a:p>
        </p:txBody>
      </p:sp>
    </p:spTree>
    <p:extLst>
      <p:ext uri="{BB962C8B-B14F-4D97-AF65-F5344CB8AC3E}">
        <p14:creationId xmlns:p14="http://schemas.microsoft.com/office/powerpoint/2010/main" val="24957276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8DED67E-124B-49FA-90ED-7206163DC117}"/>
              </a:ext>
            </a:extLst>
          </p:cNvPr>
          <p:cNvSpPr>
            <a:spLocks noGrp="1"/>
          </p:cNvSpPr>
          <p:nvPr>
            <p:ph type="title"/>
          </p:nvPr>
        </p:nvSpPr>
        <p:spPr>
          <a:xfrm>
            <a:off x="175546" y="137160"/>
            <a:ext cx="14363414" cy="731520"/>
          </a:xfrm>
        </p:spPr>
        <p:txBody>
          <a:bodyPr/>
          <a:lstStyle/>
          <a:p>
            <a:r>
              <a:rPr lang="en-US" sz="4000" dirty="0"/>
              <a:t>Pattern: Shared Mutable Data</a:t>
            </a:r>
            <a:endParaRPr lang="en-IN" sz="4000" dirty="0"/>
          </a:p>
        </p:txBody>
      </p:sp>
      <p:sp>
        <p:nvSpPr>
          <p:cNvPr id="20" name="Rectangle 19">
            <a:extLst>
              <a:ext uri="{FF2B5EF4-FFF2-40B4-BE49-F238E27FC236}">
                <a16:creationId xmlns:a16="http://schemas.microsoft.com/office/drawing/2014/main" id="{A8CC15F7-BDC7-4E1E-A7B4-1E64F94441EF}"/>
              </a:ext>
            </a:extLst>
          </p:cNvPr>
          <p:cNvSpPr/>
          <p:nvPr/>
        </p:nvSpPr>
        <p:spPr>
          <a:xfrm>
            <a:off x="751592" y="1463040"/>
            <a:ext cx="8092440" cy="1508690"/>
          </a:xfrm>
          <a:prstGeom prst="rect">
            <a:avLst/>
          </a:prstGeom>
          <a:solidFill>
            <a:srgbClr val="053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1700" dirty="0">
                <a:solidFill>
                  <a:schemeClr val="bg2"/>
                </a:solidFill>
                <a:latin typeface="IBM Plex Sans" panose="020B0503050203000203" pitchFamily="34" charset="0"/>
              </a:rPr>
              <a:t>Shared mutable state refers to multiple distinct flows/services that are updating and reading from the same set of tables. This is a pattern in monolithic applications where a single place to update the data for multiple parts of journey is used for convenience.</a:t>
            </a:r>
          </a:p>
        </p:txBody>
      </p:sp>
      <p:sp>
        <p:nvSpPr>
          <p:cNvPr id="13" name="Rectangle 12">
            <a:extLst>
              <a:ext uri="{FF2B5EF4-FFF2-40B4-BE49-F238E27FC236}">
                <a16:creationId xmlns:a16="http://schemas.microsoft.com/office/drawing/2014/main" id="{26D3DD6E-C556-410A-A349-5A1C04830FF1}"/>
              </a:ext>
            </a:extLst>
          </p:cNvPr>
          <p:cNvSpPr/>
          <p:nvPr/>
        </p:nvSpPr>
        <p:spPr>
          <a:xfrm>
            <a:off x="6080760" y="5434423"/>
            <a:ext cx="8092440" cy="1691640"/>
          </a:xfrm>
          <a:prstGeom prst="rect">
            <a:avLst/>
          </a:prstGeom>
          <a:solidFill>
            <a:srgbClr val="053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1700" dirty="0">
                <a:solidFill>
                  <a:schemeClr val="bg2"/>
                </a:solidFill>
                <a:latin typeface="IBM Plex Sans" panose="020B0503050203000203" pitchFamily="34" charset="0"/>
              </a:rPr>
              <a:t>These patterns represents a lack of domain design where certain domain realities have not been modelled as services, but only modelled in a database, which is accessed alike from multiple services.</a:t>
            </a:r>
          </a:p>
          <a:p>
            <a:pPr lvl="0"/>
            <a:r>
              <a:rPr lang="en-US" sz="1700" dirty="0">
                <a:solidFill>
                  <a:schemeClr val="bg2"/>
                </a:solidFill>
                <a:latin typeface="IBM Plex Sans" panose="020B0503050203000203" pitchFamily="34" charset="0"/>
              </a:rPr>
              <a:t>Such cases can be hard to find, but should be eventually modelled as a separate service, which provides APIs for other services to work with.</a:t>
            </a:r>
          </a:p>
        </p:txBody>
      </p:sp>
      <p:pic>
        <p:nvPicPr>
          <p:cNvPr id="14" name="Picture 13">
            <a:extLst>
              <a:ext uri="{FF2B5EF4-FFF2-40B4-BE49-F238E27FC236}">
                <a16:creationId xmlns:a16="http://schemas.microsoft.com/office/drawing/2014/main" id="{B2C444BC-3D9A-49FC-BAB6-B13B01566DD8}"/>
              </a:ext>
            </a:extLst>
          </p:cNvPr>
          <p:cNvPicPr>
            <a:picLocks noChangeAspect="1"/>
          </p:cNvPicPr>
          <p:nvPr/>
        </p:nvPicPr>
        <p:blipFill>
          <a:blip r:embed="rId3"/>
          <a:stretch>
            <a:fillRect/>
          </a:stretch>
        </p:blipFill>
        <p:spPr>
          <a:xfrm>
            <a:off x="9008502" y="887720"/>
            <a:ext cx="5191855" cy="3070879"/>
          </a:xfrm>
          <a:prstGeom prst="rect">
            <a:avLst/>
          </a:prstGeom>
        </p:spPr>
      </p:pic>
      <p:pic>
        <p:nvPicPr>
          <p:cNvPr id="15" name="Picture 14">
            <a:extLst>
              <a:ext uri="{FF2B5EF4-FFF2-40B4-BE49-F238E27FC236}">
                <a16:creationId xmlns:a16="http://schemas.microsoft.com/office/drawing/2014/main" id="{F72E159C-95F0-4D9A-BBC9-432B2F1427E4}"/>
              </a:ext>
            </a:extLst>
          </p:cNvPr>
          <p:cNvPicPr>
            <a:picLocks noChangeAspect="1"/>
          </p:cNvPicPr>
          <p:nvPr/>
        </p:nvPicPr>
        <p:blipFill>
          <a:blip r:embed="rId4"/>
          <a:stretch>
            <a:fillRect/>
          </a:stretch>
        </p:blipFill>
        <p:spPr>
          <a:xfrm>
            <a:off x="731520" y="3383280"/>
            <a:ext cx="4890380" cy="4297680"/>
          </a:xfrm>
          <a:prstGeom prst="rect">
            <a:avLst/>
          </a:prstGeom>
        </p:spPr>
      </p:pic>
    </p:spTree>
    <p:extLst>
      <p:ext uri="{BB962C8B-B14F-4D97-AF65-F5344CB8AC3E}">
        <p14:creationId xmlns:p14="http://schemas.microsoft.com/office/powerpoint/2010/main" val="1356329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240FDC-E542-4504-BF6C-072324535D39}"/>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25467" r="24991"/>
          <a:stretch/>
        </p:blipFill>
        <p:spPr>
          <a:xfrm>
            <a:off x="-17780" y="17780"/>
            <a:ext cx="3695700" cy="8229600"/>
          </a:xfrm>
          <a:prstGeom prst="rect">
            <a:avLst/>
          </a:prstGeom>
        </p:spPr>
      </p:pic>
      <p:sp>
        <p:nvSpPr>
          <p:cNvPr id="9" name="Title 8">
            <a:extLst>
              <a:ext uri="{FF2B5EF4-FFF2-40B4-BE49-F238E27FC236}">
                <a16:creationId xmlns:a16="http://schemas.microsoft.com/office/drawing/2014/main" id="{C1674BB0-91C9-4C94-9447-5875173992AF}"/>
              </a:ext>
            </a:extLst>
          </p:cNvPr>
          <p:cNvSpPr>
            <a:spLocks noGrp="1"/>
          </p:cNvSpPr>
          <p:nvPr>
            <p:ph type="title"/>
          </p:nvPr>
        </p:nvSpPr>
        <p:spPr/>
        <p:txBody>
          <a:bodyPr/>
          <a:lstStyle/>
          <a:p>
            <a:r>
              <a:rPr lang="en-US" dirty="0"/>
              <a:t>Objectives</a:t>
            </a:r>
          </a:p>
        </p:txBody>
      </p:sp>
      <p:sp>
        <p:nvSpPr>
          <p:cNvPr id="10" name="Content Placeholder 11">
            <a:extLst>
              <a:ext uri="{FF2B5EF4-FFF2-40B4-BE49-F238E27FC236}">
                <a16:creationId xmlns:a16="http://schemas.microsoft.com/office/drawing/2014/main" id="{983016D2-3453-4029-BDC9-C88D80278F10}"/>
              </a:ext>
            </a:extLst>
          </p:cNvPr>
          <p:cNvSpPr txBox="1">
            <a:spLocks/>
          </p:cNvSpPr>
          <p:nvPr/>
        </p:nvSpPr>
        <p:spPr>
          <a:xfrm>
            <a:off x="3962400" y="2057400"/>
            <a:ext cx="10210800" cy="5257800"/>
          </a:xfrm>
          <a:prstGeom prst="rect">
            <a:avLst/>
          </a:prstGeom>
        </p:spPr>
        <p:txBody>
          <a:bodyPr vert="horz" lIns="0" tIns="22860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a:t>At the end of this module, you should be able to:</a:t>
            </a:r>
          </a:p>
          <a:p>
            <a:pPr marL="342900" indent="-342900">
              <a:buFont typeface="Arial" panose="020B0604020202020204" pitchFamily="34" charset="0"/>
              <a:buChar char="•"/>
            </a:pPr>
            <a:r>
              <a:rPr lang="en-US" dirty="0"/>
              <a:t>Understand the various situations that lead to the transition from Monoliths to Microservices</a:t>
            </a:r>
          </a:p>
          <a:p>
            <a:pPr marL="342900" indent="-342900">
              <a:buFont typeface="Arial" panose="020B0604020202020204" pitchFamily="34" charset="0"/>
              <a:buChar char="•"/>
            </a:pPr>
            <a:r>
              <a:rPr lang="en-US" dirty="0"/>
              <a:t>Recognize the factors that lead to service decomposition</a:t>
            </a:r>
          </a:p>
          <a:p>
            <a:pPr marL="342900" indent="-342900">
              <a:buFont typeface="Arial" panose="020B0604020202020204" pitchFamily="34" charset="0"/>
              <a:buChar char="•"/>
            </a:pPr>
            <a:r>
              <a:rPr lang="en-US" dirty="0"/>
              <a:t>Identify the criteria involved to tackle the database while transitioning to Microservices</a:t>
            </a:r>
          </a:p>
          <a:p>
            <a:pPr marL="342900" indent="-342900">
              <a:buFont typeface="Arial" panose="020B0604020202020204" pitchFamily="34" charset="0"/>
              <a:buChar char="•"/>
            </a:pPr>
            <a:r>
              <a:rPr lang="en-US" dirty="0"/>
              <a:t>Understand the transactions, reporting practices, UI, and event-driven patterns that are involved in the transition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4" name="Text Placeholder 3">
            <a:extLst>
              <a:ext uri="{FF2B5EF4-FFF2-40B4-BE49-F238E27FC236}">
                <a16:creationId xmlns:a16="http://schemas.microsoft.com/office/drawing/2014/main" id="{CFEB09FF-CEAF-4C30-AD96-50E25CF48D74}"/>
              </a:ext>
            </a:extLst>
          </p:cNvPr>
          <p:cNvSpPr>
            <a:spLocks noGrp="1"/>
          </p:cNvSpPr>
          <p:nvPr>
            <p:ph type="body" sz="quarter" idx="11"/>
          </p:nvPr>
        </p:nvSpPr>
        <p:spPr/>
        <p:txBody>
          <a:bodyPr/>
          <a:lstStyle/>
          <a:p>
            <a:r>
              <a:rPr lang="en-US" dirty="0"/>
              <a:t>Migrating Monoliths to Microservices</a:t>
            </a:r>
            <a:endParaRPr lang="en-IN" dirty="0"/>
          </a:p>
        </p:txBody>
      </p:sp>
    </p:spTree>
    <p:extLst>
      <p:ext uri="{BB962C8B-B14F-4D97-AF65-F5344CB8AC3E}">
        <p14:creationId xmlns:p14="http://schemas.microsoft.com/office/powerpoint/2010/main" val="42670696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8DED67E-124B-49FA-90ED-7206163DC117}"/>
              </a:ext>
            </a:extLst>
          </p:cNvPr>
          <p:cNvSpPr>
            <a:spLocks noGrp="1"/>
          </p:cNvSpPr>
          <p:nvPr>
            <p:ph type="title"/>
          </p:nvPr>
        </p:nvSpPr>
        <p:spPr>
          <a:xfrm>
            <a:off x="175546" y="137160"/>
            <a:ext cx="14363414" cy="731520"/>
          </a:xfrm>
        </p:spPr>
        <p:txBody>
          <a:bodyPr/>
          <a:lstStyle/>
          <a:p>
            <a:r>
              <a:rPr lang="en-US" sz="4000" dirty="0"/>
              <a:t>Pattern: Shared Table</a:t>
            </a:r>
            <a:endParaRPr lang="en-IN" sz="4000" dirty="0"/>
          </a:p>
        </p:txBody>
      </p:sp>
      <p:sp>
        <p:nvSpPr>
          <p:cNvPr id="20" name="Rectangle 19">
            <a:extLst>
              <a:ext uri="{FF2B5EF4-FFF2-40B4-BE49-F238E27FC236}">
                <a16:creationId xmlns:a16="http://schemas.microsoft.com/office/drawing/2014/main" id="{A8CC15F7-BDC7-4E1E-A7B4-1E64F94441EF}"/>
              </a:ext>
            </a:extLst>
          </p:cNvPr>
          <p:cNvSpPr/>
          <p:nvPr/>
        </p:nvSpPr>
        <p:spPr>
          <a:xfrm>
            <a:off x="365760" y="1397654"/>
            <a:ext cx="8092440" cy="1508690"/>
          </a:xfrm>
          <a:prstGeom prst="rect">
            <a:avLst/>
          </a:prstGeom>
          <a:solidFill>
            <a:srgbClr val="053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1700" dirty="0">
                <a:solidFill>
                  <a:schemeClr val="bg2"/>
                </a:solidFill>
                <a:latin typeface="IBM Plex Sans" panose="020B0503050203000203" pitchFamily="34" charset="0"/>
              </a:rPr>
              <a:t>Similar to shared mutable state, shared tables present the same issue of domain modelling smell. Same table is used in a broader definition of schema to allow attributes of an entity, which are used in multiple contexts/services. The shared table presents a convenience to fetch from same table (perhaps using a shared utility service) across services.</a:t>
            </a:r>
          </a:p>
        </p:txBody>
      </p:sp>
      <p:sp>
        <p:nvSpPr>
          <p:cNvPr id="13" name="Rectangle 12">
            <a:extLst>
              <a:ext uri="{FF2B5EF4-FFF2-40B4-BE49-F238E27FC236}">
                <a16:creationId xmlns:a16="http://schemas.microsoft.com/office/drawing/2014/main" id="{26D3DD6E-C556-410A-A349-5A1C04830FF1}"/>
              </a:ext>
            </a:extLst>
          </p:cNvPr>
          <p:cNvSpPr/>
          <p:nvPr/>
        </p:nvSpPr>
        <p:spPr>
          <a:xfrm>
            <a:off x="6443175" y="5074920"/>
            <a:ext cx="8092440" cy="1691640"/>
          </a:xfrm>
          <a:prstGeom prst="rect">
            <a:avLst/>
          </a:prstGeom>
          <a:solidFill>
            <a:srgbClr val="053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1700" dirty="0">
                <a:solidFill>
                  <a:schemeClr val="bg2"/>
                </a:solidFill>
                <a:latin typeface="IBM Plex Sans" panose="020B0503050203000203" pitchFamily="34" charset="0"/>
              </a:rPr>
              <a:t>Shared tables need to be split into individual entities that belong to specific bounded contexts and thus should be modelled separately. This separation follows the separation of the consuming services themselves.</a:t>
            </a:r>
          </a:p>
        </p:txBody>
      </p:sp>
      <p:pic>
        <p:nvPicPr>
          <p:cNvPr id="7" name="Picture 6">
            <a:extLst>
              <a:ext uri="{FF2B5EF4-FFF2-40B4-BE49-F238E27FC236}">
                <a16:creationId xmlns:a16="http://schemas.microsoft.com/office/drawing/2014/main" id="{6864C7E2-E5AA-4902-AFAE-39840E578DC3}"/>
              </a:ext>
            </a:extLst>
          </p:cNvPr>
          <p:cNvPicPr>
            <a:picLocks noChangeAspect="1"/>
          </p:cNvPicPr>
          <p:nvPr/>
        </p:nvPicPr>
        <p:blipFill>
          <a:blip r:embed="rId3"/>
          <a:stretch>
            <a:fillRect/>
          </a:stretch>
        </p:blipFill>
        <p:spPr>
          <a:xfrm>
            <a:off x="8823960" y="228600"/>
            <a:ext cx="5355020" cy="3703320"/>
          </a:xfrm>
          <a:prstGeom prst="rect">
            <a:avLst/>
          </a:prstGeom>
        </p:spPr>
      </p:pic>
      <p:pic>
        <p:nvPicPr>
          <p:cNvPr id="8" name="Picture 7">
            <a:extLst>
              <a:ext uri="{FF2B5EF4-FFF2-40B4-BE49-F238E27FC236}">
                <a16:creationId xmlns:a16="http://schemas.microsoft.com/office/drawing/2014/main" id="{C9EE20EB-BBC2-46A3-BD57-D832BB4BF69D}"/>
              </a:ext>
            </a:extLst>
          </p:cNvPr>
          <p:cNvPicPr>
            <a:picLocks noChangeAspect="1"/>
          </p:cNvPicPr>
          <p:nvPr/>
        </p:nvPicPr>
        <p:blipFill>
          <a:blip r:embed="rId4"/>
          <a:stretch>
            <a:fillRect/>
          </a:stretch>
        </p:blipFill>
        <p:spPr>
          <a:xfrm>
            <a:off x="253009" y="3520440"/>
            <a:ext cx="5885454" cy="4114800"/>
          </a:xfrm>
          <a:prstGeom prst="rect">
            <a:avLst/>
          </a:prstGeom>
        </p:spPr>
      </p:pic>
    </p:spTree>
    <p:extLst>
      <p:ext uri="{BB962C8B-B14F-4D97-AF65-F5344CB8AC3E}">
        <p14:creationId xmlns:p14="http://schemas.microsoft.com/office/powerpoint/2010/main" val="31392604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A4C289E-B19F-40D1-8F7C-205350A4D945}"/>
              </a:ext>
            </a:extLst>
          </p:cNvPr>
          <p:cNvSpPr>
            <a:spLocks noGrp="1"/>
          </p:cNvSpPr>
          <p:nvPr>
            <p:ph type="pic" sz="quarter" idx="10"/>
          </p:nvPr>
        </p:nvSpPr>
        <p:spPr/>
      </p:sp>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p:txBody>
          <a:bodyPr/>
          <a:lstStyle/>
          <a:p>
            <a:r>
              <a:rPr lang="en-US" dirty="0"/>
              <a:t>Transactions</a:t>
            </a:r>
          </a:p>
        </p:txBody>
      </p:sp>
    </p:spTree>
    <p:extLst>
      <p:ext uri="{BB962C8B-B14F-4D97-AF65-F5344CB8AC3E}">
        <p14:creationId xmlns:p14="http://schemas.microsoft.com/office/powerpoint/2010/main" val="23483391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8DED67E-124B-49FA-90ED-7206163DC117}"/>
              </a:ext>
            </a:extLst>
          </p:cNvPr>
          <p:cNvSpPr>
            <a:spLocks noGrp="1"/>
          </p:cNvSpPr>
          <p:nvPr>
            <p:ph type="title"/>
          </p:nvPr>
        </p:nvSpPr>
        <p:spPr>
          <a:xfrm>
            <a:off x="175546" y="137160"/>
            <a:ext cx="14363414" cy="731520"/>
          </a:xfrm>
        </p:spPr>
        <p:txBody>
          <a:bodyPr/>
          <a:lstStyle/>
          <a:p>
            <a:r>
              <a:rPr lang="en-IN" sz="4000" dirty="0"/>
              <a:t>Transaction Boundaries in Microservices</a:t>
            </a:r>
          </a:p>
        </p:txBody>
      </p:sp>
      <p:pic>
        <p:nvPicPr>
          <p:cNvPr id="7" name="Picture 6">
            <a:extLst>
              <a:ext uri="{FF2B5EF4-FFF2-40B4-BE49-F238E27FC236}">
                <a16:creationId xmlns:a16="http://schemas.microsoft.com/office/drawing/2014/main" id="{6D782D33-3187-437B-B54E-14542CEF92FF}"/>
              </a:ext>
            </a:extLst>
          </p:cNvPr>
          <p:cNvPicPr>
            <a:picLocks noChangeAspect="1"/>
          </p:cNvPicPr>
          <p:nvPr/>
        </p:nvPicPr>
        <p:blipFill>
          <a:blip r:embed="rId2"/>
          <a:stretch>
            <a:fillRect/>
          </a:stretch>
        </p:blipFill>
        <p:spPr>
          <a:xfrm>
            <a:off x="9464040" y="886522"/>
            <a:ext cx="4754880" cy="2823859"/>
          </a:xfrm>
          <a:prstGeom prst="rect">
            <a:avLst/>
          </a:prstGeom>
        </p:spPr>
      </p:pic>
      <p:pic>
        <p:nvPicPr>
          <p:cNvPr id="9" name="Picture 8" descr="https://miro.medium.com/max/840/1*Jnu0Yrv1evkNcgnLMD1Btw.png">
            <a:extLst>
              <a:ext uri="{FF2B5EF4-FFF2-40B4-BE49-F238E27FC236}">
                <a16:creationId xmlns:a16="http://schemas.microsoft.com/office/drawing/2014/main" id="{CB2C46FD-654A-4ADE-A46B-C23E9397695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11454" y="4095843"/>
            <a:ext cx="4343400" cy="3631682"/>
          </a:xfrm>
          <a:prstGeom prst="rect">
            <a:avLst/>
          </a:prstGeom>
          <a:noFill/>
          <a:ln>
            <a:noFill/>
          </a:ln>
        </p:spPr>
      </p:pic>
      <p:graphicFrame>
        <p:nvGraphicFramePr>
          <p:cNvPr id="11" name="Diagram 10">
            <a:extLst>
              <a:ext uri="{FF2B5EF4-FFF2-40B4-BE49-F238E27FC236}">
                <a16:creationId xmlns:a16="http://schemas.microsoft.com/office/drawing/2014/main" id="{D2F43012-6633-4AE1-AEC2-EE61E6E3CE83}"/>
              </a:ext>
            </a:extLst>
          </p:cNvPr>
          <p:cNvGraphicFramePr/>
          <p:nvPr>
            <p:extLst>
              <p:ext uri="{D42A27DB-BD31-4B8C-83A1-F6EECF244321}">
                <p14:modId xmlns:p14="http://schemas.microsoft.com/office/powerpoint/2010/main" val="2795221551"/>
              </p:ext>
            </p:extLst>
          </p:nvPr>
        </p:nvGraphicFramePr>
        <p:xfrm>
          <a:off x="427195" y="731520"/>
          <a:ext cx="8808245" cy="73609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192215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8DED67E-124B-49FA-90ED-7206163DC117}"/>
              </a:ext>
            </a:extLst>
          </p:cNvPr>
          <p:cNvSpPr>
            <a:spLocks noGrp="1"/>
          </p:cNvSpPr>
          <p:nvPr>
            <p:ph type="title"/>
          </p:nvPr>
        </p:nvSpPr>
        <p:spPr>
          <a:xfrm>
            <a:off x="175546" y="137160"/>
            <a:ext cx="14363414" cy="731520"/>
          </a:xfrm>
        </p:spPr>
        <p:txBody>
          <a:bodyPr/>
          <a:lstStyle/>
          <a:p>
            <a:r>
              <a:rPr lang="en-IN" sz="3800" dirty="0"/>
              <a:t>Transaction Boundaries in Microservices (continued)</a:t>
            </a:r>
          </a:p>
        </p:txBody>
      </p:sp>
      <p:pic>
        <p:nvPicPr>
          <p:cNvPr id="8" name="Picture 7">
            <a:extLst>
              <a:ext uri="{FF2B5EF4-FFF2-40B4-BE49-F238E27FC236}">
                <a16:creationId xmlns:a16="http://schemas.microsoft.com/office/drawing/2014/main" id="{AD69E164-4D55-4551-A5F7-EA1EA43253C6}"/>
              </a:ext>
            </a:extLst>
          </p:cNvPr>
          <p:cNvPicPr>
            <a:picLocks noChangeAspect="1"/>
          </p:cNvPicPr>
          <p:nvPr/>
        </p:nvPicPr>
        <p:blipFill>
          <a:blip r:embed="rId2"/>
          <a:stretch>
            <a:fillRect/>
          </a:stretch>
        </p:blipFill>
        <p:spPr>
          <a:xfrm>
            <a:off x="413515" y="801270"/>
            <a:ext cx="5758685" cy="3724044"/>
          </a:xfrm>
          <a:prstGeom prst="rect">
            <a:avLst/>
          </a:prstGeom>
        </p:spPr>
      </p:pic>
      <p:pic>
        <p:nvPicPr>
          <p:cNvPr id="10" name="Picture 9">
            <a:extLst>
              <a:ext uri="{FF2B5EF4-FFF2-40B4-BE49-F238E27FC236}">
                <a16:creationId xmlns:a16="http://schemas.microsoft.com/office/drawing/2014/main" id="{AFADBE2E-40A9-4807-9E55-01FE11956874}"/>
              </a:ext>
            </a:extLst>
          </p:cNvPr>
          <p:cNvPicPr>
            <a:picLocks noChangeAspect="1"/>
          </p:cNvPicPr>
          <p:nvPr/>
        </p:nvPicPr>
        <p:blipFill>
          <a:blip r:embed="rId3"/>
          <a:stretch>
            <a:fillRect/>
          </a:stretch>
        </p:blipFill>
        <p:spPr>
          <a:xfrm>
            <a:off x="103063" y="4892040"/>
            <a:ext cx="9616920" cy="3009499"/>
          </a:xfrm>
          <a:prstGeom prst="rect">
            <a:avLst/>
          </a:prstGeom>
        </p:spPr>
      </p:pic>
      <p:graphicFrame>
        <p:nvGraphicFramePr>
          <p:cNvPr id="13" name="Diagram 12">
            <a:extLst>
              <a:ext uri="{FF2B5EF4-FFF2-40B4-BE49-F238E27FC236}">
                <a16:creationId xmlns:a16="http://schemas.microsoft.com/office/drawing/2014/main" id="{9861E1B7-A8E4-4EB7-8764-6DFFCF6885B8}"/>
              </a:ext>
            </a:extLst>
          </p:cNvPr>
          <p:cNvGraphicFramePr/>
          <p:nvPr>
            <p:extLst>
              <p:ext uri="{D42A27DB-BD31-4B8C-83A1-F6EECF244321}">
                <p14:modId xmlns:p14="http://schemas.microsoft.com/office/powerpoint/2010/main" val="908001747"/>
              </p:ext>
            </p:extLst>
          </p:nvPr>
        </p:nvGraphicFramePr>
        <p:xfrm>
          <a:off x="6497218" y="697815"/>
          <a:ext cx="7953176" cy="43193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960948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8DED67E-124B-49FA-90ED-7206163DC117}"/>
              </a:ext>
            </a:extLst>
          </p:cNvPr>
          <p:cNvSpPr>
            <a:spLocks noGrp="1"/>
          </p:cNvSpPr>
          <p:nvPr>
            <p:ph type="title"/>
          </p:nvPr>
        </p:nvSpPr>
        <p:spPr>
          <a:xfrm>
            <a:off x="175546" y="137160"/>
            <a:ext cx="14363414" cy="731520"/>
          </a:xfrm>
        </p:spPr>
        <p:txBody>
          <a:bodyPr/>
          <a:lstStyle/>
          <a:p>
            <a:r>
              <a:rPr lang="en-IN" sz="3800" dirty="0"/>
              <a:t>Transaction Boundaries in Microservices (continued)</a:t>
            </a:r>
          </a:p>
        </p:txBody>
      </p:sp>
      <p:grpSp>
        <p:nvGrpSpPr>
          <p:cNvPr id="28" name="Group 27">
            <a:extLst>
              <a:ext uri="{FF2B5EF4-FFF2-40B4-BE49-F238E27FC236}">
                <a16:creationId xmlns:a16="http://schemas.microsoft.com/office/drawing/2014/main" id="{44425828-5E82-4D03-A40E-6B10D33240A5}"/>
              </a:ext>
            </a:extLst>
          </p:cNvPr>
          <p:cNvGrpSpPr/>
          <p:nvPr/>
        </p:nvGrpSpPr>
        <p:grpSpPr>
          <a:xfrm>
            <a:off x="822960" y="842100"/>
            <a:ext cx="12372282" cy="6668156"/>
            <a:chOff x="375538" y="1717878"/>
            <a:chExt cx="8555537" cy="4088527"/>
          </a:xfrm>
        </p:grpSpPr>
        <p:grpSp>
          <p:nvGrpSpPr>
            <p:cNvPr id="29" name="Group 28">
              <a:extLst>
                <a:ext uri="{FF2B5EF4-FFF2-40B4-BE49-F238E27FC236}">
                  <a16:creationId xmlns:a16="http://schemas.microsoft.com/office/drawing/2014/main" id="{8BD4D0D3-E152-4F68-B27F-5F31064CAF55}"/>
                </a:ext>
              </a:extLst>
            </p:cNvPr>
            <p:cNvGrpSpPr/>
            <p:nvPr/>
          </p:nvGrpSpPr>
          <p:grpSpPr>
            <a:xfrm>
              <a:off x="375538" y="1718246"/>
              <a:ext cx="2751637" cy="4086572"/>
              <a:chOff x="423363" y="1730946"/>
              <a:chExt cx="2751637" cy="4086572"/>
            </a:xfrm>
          </p:grpSpPr>
          <p:sp>
            <p:nvSpPr>
              <p:cNvPr id="40" name="Rectangle 3">
                <a:extLst>
                  <a:ext uri="{FF2B5EF4-FFF2-40B4-BE49-F238E27FC236}">
                    <a16:creationId xmlns:a16="http://schemas.microsoft.com/office/drawing/2014/main" id="{9DD097D9-9EF3-4B84-AA25-A7A3198AEDA3}"/>
                  </a:ext>
                </a:extLst>
              </p:cNvPr>
              <p:cNvSpPr>
                <a:spLocks noChangeArrowheads="1"/>
              </p:cNvSpPr>
              <p:nvPr/>
            </p:nvSpPr>
            <p:spPr bwMode="auto">
              <a:xfrm>
                <a:off x="423363" y="2325834"/>
                <a:ext cx="2348822" cy="2019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25425" indent="-225425">
                  <a:defRPr>
                    <a:solidFill>
                      <a:schemeClr val="tx1"/>
                    </a:solidFill>
                    <a:latin typeface="Arial" panose="020B0604020202020204" pitchFamily="34" charset="0"/>
                    <a:cs typeface="Arial" panose="020B0604020202020204" pitchFamily="34" charset="0"/>
                  </a:defRPr>
                </a:lvl1pPr>
                <a:lvl2pPr>
                  <a:defRPr>
                    <a:solidFill>
                      <a:schemeClr val="tx1"/>
                    </a:solidFill>
                    <a:latin typeface="Arial" panose="020B0604020202020204" pitchFamily="34" charset="0"/>
                    <a:cs typeface="Arial" panose="020B0604020202020204" pitchFamily="34" charset="0"/>
                  </a:defRPr>
                </a:lvl2pPr>
                <a:lvl3pPr>
                  <a:defRPr>
                    <a:solidFill>
                      <a:schemeClr val="tx1"/>
                    </a:solidFill>
                    <a:latin typeface="Arial" panose="020B0604020202020204" pitchFamily="34" charset="0"/>
                    <a:cs typeface="Arial" panose="020B0604020202020204" pitchFamily="34" charset="0"/>
                  </a:defRPr>
                </a:lvl3pPr>
                <a:lvl4pPr>
                  <a:defRPr>
                    <a:solidFill>
                      <a:schemeClr val="tx1"/>
                    </a:solidFill>
                    <a:latin typeface="Arial" panose="020B0604020202020204" pitchFamily="34" charset="0"/>
                    <a:cs typeface="Arial" panose="020B0604020202020204" pitchFamily="34" charset="0"/>
                  </a:defRPr>
                </a:lvl4pPr>
                <a:lvl5pPr>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285750" lvl="0" indent="-285750" defTabSz="914400">
                  <a:buFont typeface="Arial" charset="0"/>
                  <a:buChar char="•"/>
                </a:pPr>
                <a:r>
                  <a:rPr lang="en-US" sz="1600" kern="0" dirty="0">
                    <a:solidFill>
                      <a:prstClr val="black"/>
                    </a:solidFill>
                    <a:latin typeface="IBM Plex Sans" panose="020B0503050203000203" pitchFamily="34" charset="0"/>
                  </a:rPr>
                  <a:t>If the orchestrator of transaction uses a message bus and the messages for the failed service are queued up, the failure state can be defined for a retry logic. </a:t>
                </a:r>
              </a:p>
              <a:p>
                <a:pPr marL="285750" lvl="0" indent="-285750" defTabSz="914400">
                  <a:buFont typeface="Arial" charset="0"/>
                  <a:buChar char="•"/>
                </a:pPr>
                <a:r>
                  <a:rPr lang="en-US" sz="1600" kern="0" dirty="0">
                    <a:solidFill>
                      <a:prstClr val="black"/>
                    </a:solidFill>
                    <a:latin typeface="IBM Plex Sans" panose="020B0503050203000203" pitchFamily="34" charset="0"/>
                  </a:rPr>
                  <a:t>The retry needs to make sense in case of transaction and would assume that it is okay to accept a delay in submitting the failed transaction later.</a:t>
                </a:r>
              </a:p>
              <a:p>
                <a:pPr marL="285750" lvl="0" indent="-285750" defTabSz="914400">
                  <a:buFont typeface="Arial" charset="0"/>
                  <a:buChar char="•"/>
                </a:pPr>
                <a:r>
                  <a:rPr lang="en-US" sz="1600" kern="0" dirty="0">
                    <a:solidFill>
                      <a:prstClr val="black"/>
                    </a:solidFill>
                    <a:latin typeface="IBM Plex Sans" panose="020B0503050203000203" pitchFamily="34" charset="0"/>
                  </a:rPr>
                  <a:t>The retries can be operational or automated.</a:t>
                </a:r>
              </a:p>
            </p:txBody>
          </p:sp>
          <p:sp>
            <p:nvSpPr>
              <p:cNvPr id="41" name="Rectangle 5">
                <a:extLst>
                  <a:ext uri="{FF2B5EF4-FFF2-40B4-BE49-F238E27FC236}">
                    <a16:creationId xmlns:a16="http://schemas.microsoft.com/office/drawing/2014/main" id="{403566BF-1167-47FE-9475-DD3C4385B7B2}"/>
                  </a:ext>
                </a:extLst>
              </p:cNvPr>
              <p:cNvSpPr>
                <a:spLocks noChangeArrowheads="1"/>
              </p:cNvSpPr>
              <p:nvPr/>
            </p:nvSpPr>
            <p:spPr bwMode="auto">
              <a:xfrm>
                <a:off x="433388" y="1730946"/>
                <a:ext cx="2741612" cy="379629"/>
              </a:xfrm>
              <a:prstGeom prst="rect">
                <a:avLst/>
              </a:prstGeom>
              <a:solidFill>
                <a:srgbClr val="D7306D"/>
              </a:solid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a typeface="Helvetica Neue" charset="0"/>
                  <a:cs typeface="Arial" panose="020B0604020202020204" pitchFamily="34" charset="0"/>
                </a:endParaRPr>
              </a:p>
            </p:txBody>
          </p:sp>
          <p:sp>
            <p:nvSpPr>
              <p:cNvPr id="42" name="Rectangle 6">
                <a:extLst>
                  <a:ext uri="{FF2B5EF4-FFF2-40B4-BE49-F238E27FC236}">
                    <a16:creationId xmlns:a16="http://schemas.microsoft.com/office/drawing/2014/main" id="{831D29C1-04FB-4A26-AFEC-3E99F185432D}"/>
                  </a:ext>
                </a:extLst>
              </p:cNvPr>
              <p:cNvSpPr>
                <a:spLocks noChangeArrowheads="1"/>
              </p:cNvSpPr>
              <p:nvPr/>
            </p:nvSpPr>
            <p:spPr bwMode="auto">
              <a:xfrm>
                <a:off x="433388" y="5741318"/>
                <a:ext cx="2741612" cy="76200"/>
              </a:xfrm>
              <a:prstGeom prst="rect">
                <a:avLst/>
              </a:prstGeom>
              <a:solidFill>
                <a:srgbClr val="D7306D"/>
              </a:solid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Rectangle 42">
                <a:extLst>
                  <a:ext uri="{FF2B5EF4-FFF2-40B4-BE49-F238E27FC236}">
                    <a16:creationId xmlns:a16="http://schemas.microsoft.com/office/drawing/2014/main" id="{1B89B9A9-D4C4-4C7C-9D76-C16FB5CB098C}"/>
                  </a:ext>
                </a:extLst>
              </p:cNvPr>
              <p:cNvSpPr/>
              <p:nvPr/>
            </p:nvSpPr>
            <p:spPr>
              <a:xfrm>
                <a:off x="574869" y="1800751"/>
                <a:ext cx="2499382" cy="226453"/>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rPr>
                  <a:t>OPTION 1: RETRY</a:t>
                </a:r>
                <a:endParaRPr kumimoji="0" lang="en-IN" sz="1800" b="1" i="0" u="none" strike="noStrike" kern="0" cap="none" spc="0" normalizeH="0" baseline="0" noProof="0" dirty="0">
                  <a:ln>
                    <a:noFill/>
                  </a:ln>
                  <a:solidFill>
                    <a:prstClr val="white"/>
                  </a:solidFill>
                  <a:effectLst/>
                  <a:uLnTx/>
                  <a:uFillTx/>
                </a:endParaRPr>
              </a:p>
            </p:txBody>
          </p:sp>
        </p:grpSp>
        <p:grpSp>
          <p:nvGrpSpPr>
            <p:cNvPr id="30" name="Group 29">
              <a:extLst>
                <a:ext uri="{FF2B5EF4-FFF2-40B4-BE49-F238E27FC236}">
                  <a16:creationId xmlns:a16="http://schemas.microsoft.com/office/drawing/2014/main" id="{EBDC6257-B5D2-47A7-8EBD-30B4C819B70A}"/>
                </a:ext>
              </a:extLst>
            </p:cNvPr>
            <p:cNvGrpSpPr/>
            <p:nvPr/>
          </p:nvGrpSpPr>
          <p:grpSpPr>
            <a:xfrm>
              <a:off x="3127174" y="1717878"/>
              <a:ext cx="3192127" cy="4088527"/>
              <a:chOff x="3225799" y="1730578"/>
              <a:chExt cx="3192127" cy="4088527"/>
            </a:xfrm>
          </p:grpSpPr>
          <p:sp>
            <p:nvSpPr>
              <p:cNvPr id="36" name="Rectangle 35">
                <a:extLst>
                  <a:ext uri="{FF2B5EF4-FFF2-40B4-BE49-F238E27FC236}">
                    <a16:creationId xmlns:a16="http://schemas.microsoft.com/office/drawing/2014/main" id="{02659AD6-F4F4-4577-AAC2-4CD4736BD04A}"/>
                  </a:ext>
                </a:extLst>
              </p:cNvPr>
              <p:cNvSpPr>
                <a:spLocks noChangeArrowheads="1"/>
              </p:cNvSpPr>
              <p:nvPr/>
            </p:nvSpPr>
            <p:spPr bwMode="auto">
              <a:xfrm>
                <a:off x="3225799" y="2248676"/>
                <a:ext cx="3192127" cy="3453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25425" indent="-225425">
                  <a:defRPr>
                    <a:solidFill>
                      <a:schemeClr val="tx1"/>
                    </a:solidFill>
                    <a:latin typeface="Arial" panose="020B0604020202020204" pitchFamily="34" charset="0"/>
                    <a:cs typeface="Arial" panose="020B0604020202020204" pitchFamily="34" charset="0"/>
                  </a:defRPr>
                </a:lvl1pPr>
                <a:lvl2pPr>
                  <a:defRPr>
                    <a:solidFill>
                      <a:schemeClr val="tx1"/>
                    </a:solidFill>
                    <a:latin typeface="Arial" panose="020B0604020202020204" pitchFamily="34" charset="0"/>
                    <a:cs typeface="Arial" panose="020B0604020202020204" pitchFamily="34" charset="0"/>
                  </a:defRPr>
                </a:lvl2pPr>
                <a:lvl3pPr>
                  <a:defRPr>
                    <a:solidFill>
                      <a:schemeClr val="tx1"/>
                    </a:solidFill>
                    <a:latin typeface="Arial" panose="020B0604020202020204" pitchFamily="34" charset="0"/>
                    <a:cs typeface="Arial" panose="020B0604020202020204" pitchFamily="34" charset="0"/>
                  </a:defRPr>
                </a:lvl3pPr>
                <a:lvl4pPr>
                  <a:defRPr>
                    <a:solidFill>
                      <a:schemeClr val="tx1"/>
                    </a:solidFill>
                    <a:latin typeface="Arial" panose="020B0604020202020204" pitchFamily="34" charset="0"/>
                    <a:cs typeface="Arial" panose="020B0604020202020204" pitchFamily="34" charset="0"/>
                  </a:defRPr>
                </a:lvl4pPr>
                <a:lvl5pPr>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285750" lvl="0" indent="-285750" defTabSz="914400">
                  <a:buFont typeface="Arial" charset="0"/>
                  <a:buChar char="•"/>
                </a:pPr>
                <a:r>
                  <a:rPr lang="en-US" sz="1500" kern="0" dirty="0">
                    <a:solidFill>
                      <a:prstClr val="black"/>
                    </a:solidFill>
                    <a:latin typeface="IBM Plex Sans" panose="020B0503050203000203" pitchFamily="34" charset="0"/>
                  </a:rPr>
                  <a:t>If retries is not an option, then the further invocation of the transactions need to be stopped.</a:t>
                </a:r>
              </a:p>
              <a:p>
                <a:pPr marL="285750" lvl="0" indent="-285750" defTabSz="914400">
                  <a:buFont typeface="Arial" charset="0"/>
                  <a:buChar char="•"/>
                </a:pPr>
                <a:r>
                  <a:rPr lang="en-US" sz="1500" kern="0" dirty="0">
                    <a:solidFill>
                      <a:prstClr val="black"/>
                    </a:solidFill>
                    <a:latin typeface="IBM Plex Sans" panose="020B0503050203000203" pitchFamily="34" charset="0"/>
                  </a:rPr>
                  <a:t>Depending on the point of failure, the services that have been invoked would need to “rollback” the previously committed transaction. To enable this, the services would need to provide a “compensating transaction” API (HTTP or Event) to try to undo the transaction and revert back to the old state.</a:t>
                </a:r>
              </a:p>
              <a:p>
                <a:pPr marL="285750" lvl="0" indent="-285750" defTabSz="914400">
                  <a:buFont typeface="Arial" charset="0"/>
                  <a:buChar char="•"/>
                </a:pPr>
                <a:r>
                  <a:rPr lang="en-US" sz="1500" kern="0" dirty="0">
                    <a:solidFill>
                      <a:prstClr val="black"/>
                    </a:solidFill>
                    <a:latin typeface="IBM Plex Sans" panose="020B0503050203000203" pitchFamily="34" charset="0"/>
                  </a:rPr>
                  <a:t>It is possible that the compensating transaction itself fails, in which case, the choices are same as what retry provides, that is, retry automatically or operationally.</a:t>
                </a:r>
              </a:p>
              <a:p>
                <a:pPr marL="285750" lvl="0" indent="-285750" defTabSz="914400">
                  <a:buFont typeface="Arial" charset="0"/>
                  <a:buChar char="•"/>
                </a:pPr>
                <a:r>
                  <a:rPr lang="en-US" sz="1500" kern="0" dirty="0">
                    <a:solidFill>
                      <a:prstClr val="black"/>
                    </a:solidFill>
                    <a:latin typeface="IBM Plex Sans" panose="020B0503050203000203" pitchFamily="34" charset="0"/>
                  </a:rPr>
                  <a:t>This distributed transaction management is encapsulated into a dedicated pattern called as SAGA (and can be choregraphed or orchestrated).</a:t>
                </a:r>
              </a:p>
              <a:p>
                <a:pPr marL="285750" lvl="0" indent="-285750" defTabSz="914400">
                  <a:buFont typeface="Arial" charset="0"/>
                  <a:buChar char="•"/>
                </a:pPr>
                <a:r>
                  <a:rPr lang="en-US" sz="1500" kern="0" dirty="0">
                    <a:solidFill>
                      <a:prstClr val="black"/>
                    </a:solidFill>
                    <a:latin typeface="IBM Plex Sans" panose="020B0503050203000203" pitchFamily="34" charset="0"/>
                  </a:rPr>
                  <a:t>In a monolithic application, if business operations run under a single transaction, consider using a SAGA pattern to model this journey.</a:t>
                </a:r>
              </a:p>
              <a:p>
                <a:pPr marL="285750" lvl="0" indent="-285750" defTabSz="914400">
                  <a:buFont typeface="Arial" charset="0"/>
                  <a:buChar char="•"/>
                </a:pPr>
                <a:r>
                  <a:rPr lang="en-US" sz="1500" kern="0" dirty="0">
                    <a:solidFill>
                      <a:prstClr val="black"/>
                    </a:solidFill>
                    <a:latin typeface="IBM Plex Sans" panose="020B0503050203000203" pitchFamily="34" charset="0"/>
                  </a:rPr>
                  <a:t>Saga patterns works best with async message driven architecture.</a:t>
                </a:r>
              </a:p>
            </p:txBody>
          </p:sp>
          <p:sp>
            <p:nvSpPr>
              <p:cNvPr id="37" name="Rectangle 11">
                <a:extLst>
                  <a:ext uri="{FF2B5EF4-FFF2-40B4-BE49-F238E27FC236}">
                    <a16:creationId xmlns:a16="http://schemas.microsoft.com/office/drawing/2014/main" id="{6506A80D-220B-46F0-BF75-8C512D7E592D}"/>
                  </a:ext>
                </a:extLst>
              </p:cNvPr>
              <p:cNvSpPr>
                <a:spLocks noChangeArrowheads="1"/>
              </p:cNvSpPr>
              <p:nvPr/>
            </p:nvSpPr>
            <p:spPr bwMode="auto">
              <a:xfrm>
                <a:off x="3397251" y="1730945"/>
                <a:ext cx="2741613" cy="379629"/>
              </a:xfrm>
              <a:prstGeom prst="rect">
                <a:avLst/>
              </a:prstGeom>
              <a:solidFill>
                <a:srgbClr val="A7A2A2"/>
              </a:solidFill>
              <a:ln>
                <a:noFill/>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white"/>
                  </a:solidFill>
                  <a:effectLst/>
                  <a:uLnTx/>
                  <a:uFillTx/>
                </a:endParaRPr>
              </a:p>
            </p:txBody>
          </p:sp>
          <p:sp>
            <p:nvSpPr>
              <p:cNvPr id="38" name="Rectangle 12">
                <a:extLst>
                  <a:ext uri="{FF2B5EF4-FFF2-40B4-BE49-F238E27FC236}">
                    <a16:creationId xmlns:a16="http://schemas.microsoft.com/office/drawing/2014/main" id="{F3FB8621-E85B-4292-A363-BF7B3B4460CC}"/>
                  </a:ext>
                </a:extLst>
              </p:cNvPr>
              <p:cNvSpPr>
                <a:spLocks noChangeArrowheads="1"/>
              </p:cNvSpPr>
              <p:nvPr/>
            </p:nvSpPr>
            <p:spPr bwMode="auto">
              <a:xfrm>
                <a:off x="3397251" y="5742905"/>
                <a:ext cx="2741613" cy="76200"/>
              </a:xfrm>
              <a:prstGeom prst="rect">
                <a:avLst/>
              </a:prstGeom>
              <a:solidFill>
                <a:srgbClr val="A7A2A2"/>
              </a:solid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Rectangle 38">
                <a:extLst>
                  <a:ext uri="{FF2B5EF4-FFF2-40B4-BE49-F238E27FC236}">
                    <a16:creationId xmlns:a16="http://schemas.microsoft.com/office/drawing/2014/main" id="{B178FE77-CB88-4EA9-8A1A-9FD226C1E60C}"/>
                  </a:ext>
                </a:extLst>
              </p:cNvPr>
              <p:cNvSpPr/>
              <p:nvPr/>
            </p:nvSpPr>
            <p:spPr>
              <a:xfrm>
                <a:off x="3392471" y="1730578"/>
                <a:ext cx="2694373" cy="396293"/>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1" i="0" u="none" strike="noStrike" kern="0" cap="none" spc="0" normalizeH="0" baseline="0" noProof="0" dirty="0">
                    <a:ln>
                      <a:noFill/>
                    </a:ln>
                    <a:solidFill>
                      <a:prstClr val="white"/>
                    </a:solidFill>
                    <a:effectLst/>
                    <a:uLnTx/>
                    <a:uFillTx/>
                  </a:rPr>
                  <a:t>OPTION 2: COMPENSATING TRANSACTIONS</a:t>
                </a:r>
              </a:p>
            </p:txBody>
          </p:sp>
        </p:grpSp>
        <p:grpSp>
          <p:nvGrpSpPr>
            <p:cNvPr id="31" name="Group 30">
              <a:extLst>
                <a:ext uri="{FF2B5EF4-FFF2-40B4-BE49-F238E27FC236}">
                  <a16:creationId xmlns:a16="http://schemas.microsoft.com/office/drawing/2014/main" id="{11B275D6-723B-467D-9321-7078DDE730A5}"/>
                </a:ext>
              </a:extLst>
            </p:cNvPr>
            <p:cNvGrpSpPr/>
            <p:nvPr/>
          </p:nvGrpSpPr>
          <p:grpSpPr>
            <a:xfrm>
              <a:off x="6189463" y="1718245"/>
              <a:ext cx="2741612" cy="4086573"/>
              <a:chOff x="6351588" y="1730945"/>
              <a:chExt cx="2741612" cy="4086573"/>
            </a:xfrm>
          </p:grpSpPr>
          <p:sp>
            <p:nvSpPr>
              <p:cNvPr id="32" name="Rectangle 4">
                <a:extLst>
                  <a:ext uri="{FF2B5EF4-FFF2-40B4-BE49-F238E27FC236}">
                    <a16:creationId xmlns:a16="http://schemas.microsoft.com/office/drawing/2014/main" id="{433B5236-ABAA-4FFB-858D-9D2FFF28949C}"/>
                  </a:ext>
                </a:extLst>
              </p:cNvPr>
              <p:cNvSpPr>
                <a:spLocks noChangeArrowheads="1"/>
              </p:cNvSpPr>
              <p:nvPr/>
            </p:nvSpPr>
            <p:spPr bwMode="auto">
              <a:xfrm>
                <a:off x="6729804" y="2284162"/>
                <a:ext cx="2122805" cy="2321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25425" indent="-225425">
                  <a:defRPr>
                    <a:solidFill>
                      <a:schemeClr val="tx1"/>
                    </a:solidFill>
                    <a:latin typeface="Arial" panose="020B0604020202020204" pitchFamily="34" charset="0"/>
                    <a:cs typeface="Arial" panose="020B0604020202020204" pitchFamily="34" charset="0"/>
                  </a:defRPr>
                </a:lvl1pPr>
                <a:lvl2pPr>
                  <a:defRPr>
                    <a:solidFill>
                      <a:schemeClr val="tx1"/>
                    </a:solidFill>
                    <a:latin typeface="Arial" panose="020B0604020202020204" pitchFamily="34" charset="0"/>
                    <a:cs typeface="Arial" panose="020B0604020202020204" pitchFamily="34" charset="0"/>
                  </a:defRPr>
                </a:lvl2pPr>
                <a:lvl3pPr>
                  <a:defRPr>
                    <a:solidFill>
                      <a:schemeClr val="tx1"/>
                    </a:solidFill>
                    <a:latin typeface="Arial" panose="020B0604020202020204" pitchFamily="34" charset="0"/>
                    <a:cs typeface="Arial" panose="020B0604020202020204" pitchFamily="34" charset="0"/>
                  </a:defRPr>
                </a:lvl3pPr>
                <a:lvl4pPr>
                  <a:defRPr>
                    <a:solidFill>
                      <a:schemeClr val="tx1"/>
                    </a:solidFill>
                    <a:latin typeface="Arial" panose="020B0604020202020204" pitchFamily="34" charset="0"/>
                    <a:cs typeface="Arial" panose="020B0604020202020204" pitchFamily="34" charset="0"/>
                  </a:defRPr>
                </a:lvl4pPr>
                <a:lvl5pPr>
                  <a:defRPr>
                    <a:solidFill>
                      <a:schemeClr val="tx1"/>
                    </a:solidFill>
                    <a:latin typeface="Arial" panose="020B0604020202020204" pitchFamily="34" charset="0"/>
                    <a:cs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285750" lvl="0" indent="-285750" defTabSz="914400">
                  <a:buFont typeface="Arial" charset="0"/>
                  <a:buChar char="•"/>
                </a:pPr>
                <a:r>
                  <a:rPr lang="en-US" sz="1600" kern="0" dirty="0">
                    <a:solidFill>
                      <a:prstClr val="black"/>
                    </a:solidFill>
                    <a:latin typeface="IBM Plex Sans" panose="020B0503050203000203" pitchFamily="34" charset="0"/>
                  </a:rPr>
                  <a:t>Implement global transaction manager and include the Microservices as the resource managers in the global transaction across the Microservices.</a:t>
                </a:r>
              </a:p>
              <a:p>
                <a:pPr marL="285750" lvl="0" indent="-285750" defTabSz="914400">
                  <a:buFont typeface="Arial" charset="0"/>
                  <a:buChar char="•"/>
                </a:pPr>
                <a:r>
                  <a:rPr lang="en-US" sz="1600" kern="0" dirty="0">
                    <a:solidFill>
                      <a:prstClr val="black"/>
                    </a:solidFill>
                    <a:latin typeface="IBM Plex Sans" panose="020B0503050203000203" pitchFamily="34" charset="0"/>
                  </a:rPr>
                  <a:t>It is not a fool-proof method and is difficult to get right in a distributed architecture such as Microservices</a:t>
                </a:r>
              </a:p>
              <a:p>
                <a:pPr marL="285750" lvl="0" indent="-285750" defTabSz="914400">
                  <a:buFont typeface="Arial" charset="0"/>
                  <a:buChar char="•"/>
                </a:pPr>
                <a:r>
                  <a:rPr lang="en-US" sz="1600" kern="0" dirty="0">
                    <a:solidFill>
                      <a:prstClr val="black"/>
                    </a:solidFill>
                    <a:latin typeface="IBM Plex Sans" panose="020B0503050203000203" pitchFamily="34" charset="0"/>
                  </a:rPr>
                  <a:t>Inhibits the scalability of system owing to centralized coordinator and locking needed within services.</a:t>
                </a:r>
              </a:p>
              <a:p>
                <a:pPr marL="285750" lvl="0" indent="-285750" defTabSz="914400">
                  <a:buFont typeface="Arial" charset="0"/>
                  <a:buChar char="•"/>
                </a:pPr>
                <a:r>
                  <a:rPr lang="en-US" sz="1600" kern="0" dirty="0">
                    <a:solidFill>
                      <a:prstClr val="black"/>
                    </a:solidFill>
                    <a:latin typeface="IBM Plex Sans" panose="020B0503050203000203" pitchFamily="34" charset="0"/>
                  </a:rPr>
                  <a:t>BEST AVOIDED</a:t>
                </a:r>
              </a:p>
            </p:txBody>
          </p:sp>
          <p:sp>
            <p:nvSpPr>
              <p:cNvPr id="33" name="Rectangle 7">
                <a:extLst>
                  <a:ext uri="{FF2B5EF4-FFF2-40B4-BE49-F238E27FC236}">
                    <a16:creationId xmlns:a16="http://schemas.microsoft.com/office/drawing/2014/main" id="{ED8C5ED0-8718-48BE-BBCF-D3E138784499}"/>
                  </a:ext>
                </a:extLst>
              </p:cNvPr>
              <p:cNvSpPr>
                <a:spLocks noChangeArrowheads="1"/>
              </p:cNvSpPr>
              <p:nvPr/>
            </p:nvSpPr>
            <p:spPr bwMode="auto">
              <a:xfrm>
                <a:off x="6351588" y="1730945"/>
                <a:ext cx="2741612" cy="379630"/>
              </a:xfrm>
              <a:prstGeom prst="rect">
                <a:avLst/>
              </a:prstGeom>
              <a:solidFill>
                <a:srgbClr val="924CFC"/>
              </a:solidFill>
              <a:ln>
                <a:noFill/>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white"/>
                  </a:solidFill>
                  <a:effectLst/>
                  <a:uLnTx/>
                  <a:uFillTx/>
                </a:endParaRPr>
              </a:p>
            </p:txBody>
          </p:sp>
          <p:sp>
            <p:nvSpPr>
              <p:cNvPr id="34" name="Rectangle 8">
                <a:extLst>
                  <a:ext uri="{FF2B5EF4-FFF2-40B4-BE49-F238E27FC236}">
                    <a16:creationId xmlns:a16="http://schemas.microsoft.com/office/drawing/2014/main" id="{15134350-0543-49AC-B8DE-FE5BBB8ECB9A}"/>
                  </a:ext>
                </a:extLst>
              </p:cNvPr>
              <p:cNvSpPr>
                <a:spLocks noChangeArrowheads="1"/>
              </p:cNvSpPr>
              <p:nvPr/>
            </p:nvSpPr>
            <p:spPr bwMode="auto">
              <a:xfrm>
                <a:off x="6351588" y="5741318"/>
                <a:ext cx="2741612" cy="76200"/>
              </a:xfrm>
              <a:prstGeom prst="rect">
                <a:avLst/>
              </a:prstGeom>
              <a:solidFill>
                <a:srgbClr val="924CFC"/>
              </a:solid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Rectangle 34">
                <a:extLst>
                  <a:ext uri="{FF2B5EF4-FFF2-40B4-BE49-F238E27FC236}">
                    <a16:creationId xmlns:a16="http://schemas.microsoft.com/office/drawing/2014/main" id="{C596FCD5-0D3D-49B4-9351-D4CA6FFD3395}"/>
                  </a:ext>
                </a:extLst>
              </p:cNvPr>
              <p:cNvSpPr/>
              <p:nvPr/>
            </p:nvSpPr>
            <p:spPr>
              <a:xfrm>
                <a:off x="6361115" y="1800751"/>
                <a:ext cx="2719386" cy="226453"/>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rPr>
                  <a:t>OPTION 3: 2PC</a:t>
                </a:r>
                <a:endParaRPr kumimoji="0" lang="en-IN" sz="1800" b="1" i="0" u="none" strike="noStrike" kern="0" cap="none" spc="0" normalizeH="0" baseline="0" noProof="0" dirty="0">
                  <a:ln>
                    <a:noFill/>
                  </a:ln>
                  <a:solidFill>
                    <a:prstClr val="white"/>
                  </a:solidFill>
                  <a:effectLst/>
                  <a:uLnTx/>
                  <a:uFillTx/>
                </a:endParaRPr>
              </a:p>
            </p:txBody>
          </p:sp>
        </p:grpSp>
      </p:grpSp>
    </p:spTree>
    <p:extLst>
      <p:ext uri="{BB962C8B-B14F-4D97-AF65-F5344CB8AC3E}">
        <p14:creationId xmlns:p14="http://schemas.microsoft.com/office/powerpoint/2010/main" val="39848356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8DED67E-124B-49FA-90ED-7206163DC117}"/>
              </a:ext>
            </a:extLst>
          </p:cNvPr>
          <p:cNvSpPr>
            <a:spLocks noGrp="1"/>
          </p:cNvSpPr>
          <p:nvPr>
            <p:ph type="title"/>
          </p:nvPr>
        </p:nvSpPr>
        <p:spPr>
          <a:xfrm>
            <a:off x="175546" y="137160"/>
            <a:ext cx="14363414" cy="731520"/>
          </a:xfrm>
        </p:spPr>
        <p:txBody>
          <a:bodyPr/>
          <a:lstStyle/>
          <a:p>
            <a:r>
              <a:rPr lang="en-IN" sz="3800" dirty="0"/>
              <a:t>Transaction Boundaries in Microservices (continued)</a:t>
            </a:r>
          </a:p>
        </p:txBody>
      </p:sp>
      <p:pic>
        <p:nvPicPr>
          <p:cNvPr id="7" name="Picture 6">
            <a:extLst>
              <a:ext uri="{FF2B5EF4-FFF2-40B4-BE49-F238E27FC236}">
                <a16:creationId xmlns:a16="http://schemas.microsoft.com/office/drawing/2014/main" id="{13910565-7C08-4C95-BF1A-574E0B05E42F}"/>
              </a:ext>
            </a:extLst>
          </p:cNvPr>
          <p:cNvPicPr>
            <a:picLocks noChangeAspect="1"/>
          </p:cNvPicPr>
          <p:nvPr/>
        </p:nvPicPr>
        <p:blipFill>
          <a:blip r:embed="rId2"/>
          <a:stretch>
            <a:fillRect/>
          </a:stretch>
        </p:blipFill>
        <p:spPr>
          <a:xfrm>
            <a:off x="2743200" y="2468880"/>
            <a:ext cx="8946618" cy="5440680"/>
          </a:xfrm>
          <a:prstGeom prst="rect">
            <a:avLst/>
          </a:prstGeom>
        </p:spPr>
      </p:pic>
      <p:sp>
        <p:nvSpPr>
          <p:cNvPr id="9" name="Rectangle 8">
            <a:extLst>
              <a:ext uri="{FF2B5EF4-FFF2-40B4-BE49-F238E27FC236}">
                <a16:creationId xmlns:a16="http://schemas.microsoft.com/office/drawing/2014/main" id="{9DE46141-DE19-4001-AB62-B2E44C039664}"/>
              </a:ext>
            </a:extLst>
          </p:cNvPr>
          <p:cNvSpPr/>
          <p:nvPr/>
        </p:nvSpPr>
        <p:spPr>
          <a:xfrm>
            <a:off x="548640" y="898056"/>
            <a:ext cx="13098225" cy="1443827"/>
          </a:xfrm>
          <a:prstGeom prst="rect">
            <a:avLst/>
          </a:prstGeom>
          <a:solidFill>
            <a:srgbClr val="053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700" dirty="0">
                <a:solidFill>
                  <a:schemeClr val="bg2"/>
                </a:solidFill>
                <a:latin typeface="IBM Plex Sans" panose="020B0503050203000203" pitchFamily="34" charset="0"/>
              </a:rPr>
              <a:t>Async is an event-based approach that provides a realistic way to communicate across transaction boundaries. </a:t>
            </a:r>
          </a:p>
          <a:p>
            <a:pPr lvl="0" algn="ctr"/>
            <a:r>
              <a:rPr lang="en-US" sz="1700" dirty="0">
                <a:solidFill>
                  <a:schemeClr val="bg2"/>
                </a:solidFill>
                <a:latin typeface="IBM Plex Sans" panose="020B0503050203000203" pitchFamily="34" charset="0"/>
              </a:rPr>
              <a:t>It provides failures that could arise out of network failures.</a:t>
            </a:r>
            <a:br>
              <a:rPr lang="en-US" sz="1700" dirty="0">
                <a:solidFill>
                  <a:schemeClr val="bg2"/>
                </a:solidFill>
                <a:latin typeface="IBM Plex Sans" panose="020B0503050203000203" pitchFamily="34" charset="0"/>
              </a:rPr>
            </a:br>
            <a:endParaRPr lang="en-US" sz="1700" dirty="0">
              <a:solidFill>
                <a:schemeClr val="bg2"/>
              </a:solidFill>
              <a:latin typeface="IBM Plex Sans" panose="020B0503050203000203" pitchFamily="34" charset="0"/>
            </a:endParaRPr>
          </a:p>
          <a:p>
            <a:pPr lvl="0" algn="ctr"/>
            <a:r>
              <a:rPr lang="en-US" sz="1700" dirty="0">
                <a:solidFill>
                  <a:schemeClr val="bg2"/>
                </a:solidFill>
                <a:latin typeface="IBM Plex Sans" panose="020B0503050203000203" pitchFamily="34" charset="0"/>
              </a:rPr>
              <a:t>DDD’s domain event pattern is meant precisely for the services between bounded contexts to communicate via async events. </a:t>
            </a:r>
          </a:p>
          <a:p>
            <a:pPr lvl="0" algn="ctr"/>
            <a:r>
              <a:rPr lang="en-US" sz="1700" dirty="0">
                <a:solidFill>
                  <a:schemeClr val="bg2"/>
                </a:solidFill>
                <a:latin typeface="IBM Plex Sans" panose="020B0503050203000203" pitchFamily="34" charset="0"/>
              </a:rPr>
              <a:t>So, there is eventual consistency between bounded contexts while as strong consistency can be provided with the bounded context.</a:t>
            </a:r>
          </a:p>
        </p:txBody>
      </p:sp>
    </p:spTree>
    <p:extLst>
      <p:ext uri="{BB962C8B-B14F-4D97-AF65-F5344CB8AC3E}">
        <p14:creationId xmlns:p14="http://schemas.microsoft.com/office/powerpoint/2010/main" val="12521627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8DED67E-124B-49FA-90ED-7206163DC117}"/>
              </a:ext>
            </a:extLst>
          </p:cNvPr>
          <p:cNvSpPr>
            <a:spLocks noGrp="1"/>
          </p:cNvSpPr>
          <p:nvPr>
            <p:ph type="title"/>
          </p:nvPr>
        </p:nvSpPr>
        <p:spPr>
          <a:xfrm>
            <a:off x="175546" y="137160"/>
            <a:ext cx="14363414" cy="731520"/>
          </a:xfrm>
        </p:spPr>
        <p:txBody>
          <a:bodyPr/>
          <a:lstStyle/>
          <a:p>
            <a:r>
              <a:rPr lang="en-IN" sz="3800" dirty="0"/>
              <a:t>SAGA</a:t>
            </a:r>
          </a:p>
        </p:txBody>
      </p:sp>
      <p:pic>
        <p:nvPicPr>
          <p:cNvPr id="12" name="Picture 11">
            <a:extLst>
              <a:ext uri="{FF2B5EF4-FFF2-40B4-BE49-F238E27FC236}">
                <a16:creationId xmlns:a16="http://schemas.microsoft.com/office/drawing/2014/main" id="{C17BD0FC-FC0F-4606-B63F-8DFDB463612F}"/>
              </a:ext>
            </a:extLst>
          </p:cNvPr>
          <p:cNvPicPr>
            <a:picLocks noChangeAspect="1"/>
          </p:cNvPicPr>
          <p:nvPr/>
        </p:nvPicPr>
        <p:blipFill>
          <a:blip r:embed="rId3"/>
          <a:stretch>
            <a:fillRect/>
          </a:stretch>
        </p:blipFill>
        <p:spPr>
          <a:xfrm>
            <a:off x="9455960" y="2495973"/>
            <a:ext cx="4974414" cy="1674282"/>
          </a:xfrm>
          <a:prstGeom prst="rect">
            <a:avLst/>
          </a:prstGeom>
        </p:spPr>
      </p:pic>
      <p:pic>
        <p:nvPicPr>
          <p:cNvPr id="13" name="Picture 2" descr="https://chrisrichardson.net/i/sagas/Create_Order_Saga_Orchestration.png">
            <a:extLst>
              <a:ext uri="{FF2B5EF4-FFF2-40B4-BE49-F238E27FC236}">
                <a16:creationId xmlns:a16="http://schemas.microsoft.com/office/drawing/2014/main" id="{8617D8E0-9032-4406-8C51-67C9569940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 y="645915"/>
            <a:ext cx="8359284" cy="34688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Image result for saga pattern microservices drawing">
            <a:extLst>
              <a:ext uri="{FF2B5EF4-FFF2-40B4-BE49-F238E27FC236}">
                <a16:creationId xmlns:a16="http://schemas.microsoft.com/office/drawing/2014/main" id="{69CBA736-3F87-4449-8C7C-9CE406AFB6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1218" y="4578203"/>
            <a:ext cx="5543318" cy="305982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https://chrisrichardson.net/i/sagas/Create_Order_Saga.png">
            <a:extLst>
              <a:ext uri="{FF2B5EF4-FFF2-40B4-BE49-F238E27FC236}">
                <a16:creationId xmlns:a16="http://schemas.microsoft.com/office/drawing/2014/main" id="{DAF7DF09-0FEE-4759-8FB1-21E9139A86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9771" y="4171370"/>
            <a:ext cx="7566810" cy="32110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4F40C51-4DF9-4BA3-AB1F-925B2346BF0F}"/>
              </a:ext>
            </a:extLst>
          </p:cNvPr>
          <p:cNvSpPr/>
          <p:nvPr/>
        </p:nvSpPr>
        <p:spPr>
          <a:xfrm>
            <a:off x="502920" y="7530372"/>
            <a:ext cx="3510898" cy="246093"/>
          </a:xfrm>
          <a:prstGeom prst="rect">
            <a:avLst/>
          </a:prstGeom>
        </p:spPr>
        <p:txBody>
          <a:bodyPr wrap="none">
            <a:spAutoFit/>
          </a:bodyPr>
          <a:lstStyle/>
          <a:p>
            <a:pPr lvl="0">
              <a:lnSpc>
                <a:spcPct val="105000"/>
              </a:lnSpc>
              <a:spcBef>
                <a:spcPts val="600"/>
              </a:spcBef>
            </a:pPr>
            <a:r>
              <a:rPr lang="en-IN" sz="1000" dirty="0">
                <a:solidFill>
                  <a:srgbClr val="000000">
                    <a:alpha val="70000"/>
                  </a:srgbClr>
                </a:solidFill>
                <a:latin typeface="IBM Plex Sans" charset="0"/>
              </a:rPr>
              <a:t>Source: </a:t>
            </a:r>
            <a:r>
              <a:rPr lang="en-IN" sz="1000" dirty="0">
                <a:solidFill>
                  <a:srgbClr val="000000">
                    <a:alpha val="70000"/>
                  </a:srgbClr>
                </a:solidFill>
                <a:latin typeface="IBM Plex Sans" charset="0"/>
                <a:hlinkClick r:id="rId7">
                  <a:extLst>
                    <a:ext uri="{A12FA001-AC4F-418D-AE19-62706E023703}">
                      <ahyp:hlinkClr xmlns:ahyp="http://schemas.microsoft.com/office/drawing/2018/hyperlinkcolor" val="tx"/>
                    </a:ext>
                  </a:extLst>
                </a:hlinkClick>
              </a:rPr>
              <a:t>https://Microservices.io/patterns/data/saga.html</a:t>
            </a:r>
            <a:r>
              <a:rPr lang="en-IN" sz="1000" dirty="0">
                <a:solidFill>
                  <a:srgbClr val="000000">
                    <a:alpha val="70000"/>
                  </a:srgbClr>
                </a:solidFill>
                <a:latin typeface="IBM Plex Sans" charset="0"/>
              </a:rPr>
              <a:t> </a:t>
            </a:r>
          </a:p>
        </p:txBody>
      </p:sp>
    </p:spTree>
    <p:extLst>
      <p:ext uri="{BB962C8B-B14F-4D97-AF65-F5344CB8AC3E}">
        <p14:creationId xmlns:p14="http://schemas.microsoft.com/office/powerpoint/2010/main" val="18202528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A4C289E-B19F-40D1-8F7C-205350A4D945}"/>
              </a:ext>
            </a:extLst>
          </p:cNvPr>
          <p:cNvSpPr>
            <a:spLocks noGrp="1"/>
          </p:cNvSpPr>
          <p:nvPr>
            <p:ph type="pic" sz="quarter" idx="10"/>
          </p:nvPr>
        </p:nvSpPr>
        <p:spPr/>
      </p:sp>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p:txBody>
          <a:bodyPr/>
          <a:lstStyle/>
          <a:p>
            <a:r>
              <a:rPr lang="en-US" dirty="0"/>
              <a:t>Reporting</a:t>
            </a:r>
          </a:p>
        </p:txBody>
      </p:sp>
    </p:spTree>
    <p:extLst>
      <p:ext uri="{BB962C8B-B14F-4D97-AF65-F5344CB8AC3E}">
        <p14:creationId xmlns:p14="http://schemas.microsoft.com/office/powerpoint/2010/main" val="30023613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3E5086-C943-4CA6-A20C-B9E869D87710}"/>
              </a:ext>
            </a:extLst>
          </p:cNvPr>
          <p:cNvSpPr>
            <a:spLocks noGrp="1"/>
          </p:cNvSpPr>
          <p:nvPr>
            <p:ph type="body" sz="quarter" idx="11"/>
          </p:nvPr>
        </p:nvSpPr>
        <p:spPr/>
        <p:txBody>
          <a:bodyPr/>
          <a:lstStyle/>
          <a:p>
            <a:r>
              <a:rPr lang="en-US" dirty="0"/>
              <a:t>Migrating Monoliths to Microservices</a:t>
            </a:r>
            <a:endParaRPr lang="en-IN" dirty="0"/>
          </a:p>
        </p:txBody>
      </p:sp>
      <p:sp>
        <p:nvSpPr>
          <p:cNvPr id="5" name="Title 4">
            <a:extLst>
              <a:ext uri="{FF2B5EF4-FFF2-40B4-BE49-F238E27FC236}">
                <a16:creationId xmlns:a16="http://schemas.microsoft.com/office/drawing/2014/main" id="{704127FF-A499-4D78-BD89-8549FE621FD4}"/>
              </a:ext>
            </a:extLst>
          </p:cNvPr>
          <p:cNvSpPr>
            <a:spLocks noGrp="1"/>
          </p:cNvSpPr>
          <p:nvPr>
            <p:ph type="title"/>
          </p:nvPr>
        </p:nvSpPr>
        <p:spPr/>
        <p:txBody>
          <a:bodyPr/>
          <a:lstStyle/>
          <a:p>
            <a:r>
              <a:rPr lang="en-IN" dirty="0"/>
              <a:t>Reporting Across Distributed Microservices</a:t>
            </a:r>
          </a:p>
        </p:txBody>
      </p:sp>
      <p:graphicFrame>
        <p:nvGraphicFramePr>
          <p:cNvPr id="8" name="Diagram 7">
            <a:extLst>
              <a:ext uri="{FF2B5EF4-FFF2-40B4-BE49-F238E27FC236}">
                <a16:creationId xmlns:a16="http://schemas.microsoft.com/office/drawing/2014/main" id="{D2B73D58-BA7B-43F5-9389-882539E764D2}"/>
              </a:ext>
            </a:extLst>
          </p:cNvPr>
          <p:cNvGraphicFramePr/>
          <p:nvPr>
            <p:extLst>
              <p:ext uri="{D42A27DB-BD31-4B8C-83A1-F6EECF244321}">
                <p14:modId xmlns:p14="http://schemas.microsoft.com/office/powerpoint/2010/main" val="1475218950"/>
              </p:ext>
            </p:extLst>
          </p:nvPr>
        </p:nvGraphicFramePr>
        <p:xfrm>
          <a:off x="548640" y="2057400"/>
          <a:ext cx="13350240" cy="59817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452296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8DED67E-124B-49FA-90ED-7206163DC117}"/>
              </a:ext>
            </a:extLst>
          </p:cNvPr>
          <p:cNvSpPr>
            <a:spLocks noGrp="1"/>
          </p:cNvSpPr>
          <p:nvPr>
            <p:ph type="title"/>
          </p:nvPr>
        </p:nvSpPr>
        <p:spPr>
          <a:xfrm>
            <a:off x="175546" y="137160"/>
            <a:ext cx="14363414" cy="731520"/>
          </a:xfrm>
        </p:spPr>
        <p:txBody>
          <a:bodyPr/>
          <a:lstStyle/>
          <a:p>
            <a:r>
              <a:rPr lang="en-IN" sz="4000" dirty="0"/>
              <a:t>Reporting across Distributed Microservices</a:t>
            </a:r>
          </a:p>
        </p:txBody>
      </p:sp>
      <p:sp>
        <p:nvSpPr>
          <p:cNvPr id="20" name="Rectangle 19">
            <a:extLst>
              <a:ext uri="{FF2B5EF4-FFF2-40B4-BE49-F238E27FC236}">
                <a16:creationId xmlns:a16="http://schemas.microsoft.com/office/drawing/2014/main" id="{A8CC15F7-BDC7-4E1E-A7B4-1E64F94441EF}"/>
              </a:ext>
            </a:extLst>
          </p:cNvPr>
          <p:cNvSpPr/>
          <p:nvPr/>
        </p:nvSpPr>
        <p:spPr>
          <a:xfrm>
            <a:off x="365760" y="868680"/>
            <a:ext cx="7772400" cy="2926080"/>
          </a:xfrm>
          <a:prstGeom prst="rect">
            <a:avLst/>
          </a:prstGeom>
          <a:solidFill>
            <a:srgbClr val="053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700" b="1" dirty="0">
                <a:solidFill>
                  <a:srgbClr val="FFFFFF"/>
                </a:solidFill>
                <a:latin typeface="IBM Plex Sans" panose="020B0503050203000203" pitchFamily="34" charset="0"/>
              </a:rPr>
              <a:t>OPTION 1 : Aggregate via Service Calls</a:t>
            </a:r>
            <a:br>
              <a:rPr lang="en-US" sz="1700" b="1" dirty="0">
                <a:solidFill>
                  <a:srgbClr val="FFFFFF"/>
                </a:solidFill>
                <a:latin typeface="IBM Plex Sans" panose="020B0503050203000203" pitchFamily="34" charset="0"/>
              </a:rPr>
            </a:br>
            <a:endParaRPr lang="en-US" sz="1700" b="1" dirty="0">
              <a:solidFill>
                <a:srgbClr val="FFFFFF"/>
              </a:solidFill>
              <a:latin typeface="IBM Plex Sans" panose="020B0503050203000203" pitchFamily="34" charset="0"/>
            </a:endParaRPr>
          </a:p>
          <a:p>
            <a:pPr marL="285750" lvl="0" indent="-285750">
              <a:buFont typeface="Arial" panose="020B0604020202020204" pitchFamily="34" charset="0"/>
              <a:buChar char="•"/>
            </a:pPr>
            <a:r>
              <a:rPr lang="en-US" sz="1700" dirty="0">
                <a:solidFill>
                  <a:srgbClr val="FFFFFF"/>
                </a:solidFill>
                <a:latin typeface="IBM Plex Sans" panose="020B0503050203000203" pitchFamily="34" charset="0"/>
              </a:rPr>
              <a:t>For simple reporting needs like daily reporting, exposing data APIs from the Microservices which can be accessed by the reporting engine is a simple choice.</a:t>
            </a:r>
          </a:p>
          <a:p>
            <a:pPr marL="285750" lvl="0" indent="-285750">
              <a:buFont typeface="Arial" panose="020B0604020202020204" pitchFamily="34" charset="0"/>
              <a:buChar char="•"/>
            </a:pPr>
            <a:r>
              <a:rPr lang="en-US" sz="1700" dirty="0">
                <a:solidFill>
                  <a:srgbClr val="FFFFFF"/>
                </a:solidFill>
                <a:latin typeface="IBM Plex Sans" panose="020B0503050203000203" pitchFamily="34" charset="0"/>
              </a:rPr>
              <a:t>The data fetched in this way is consistent and doesn’t need a dedicated component to be in place.</a:t>
            </a:r>
          </a:p>
          <a:p>
            <a:pPr marL="285750" lvl="0" indent="-285750">
              <a:buFont typeface="Arial" panose="020B0604020202020204" pitchFamily="34" charset="0"/>
              <a:buChar char="•"/>
            </a:pPr>
            <a:r>
              <a:rPr lang="en-US" sz="1700" dirty="0">
                <a:solidFill>
                  <a:srgbClr val="FFFFFF"/>
                </a:solidFill>
                <a:latin typeface="IBM Plex Sans" panose="020B0503050203000203" pitchFamily="34" charset="0"/>
              </a:rPr>
              <a:t>The downside to this is additional responsibility on Microservices to expose APIs that respond with large datasets Or to make the dataset available as an exported file somewhere in file system.</a:t>
            </a:r>
          </a:p>
        </p:txBody>
      </p:sp>
      <p:sp>
        <p:nvSpPr>
          <p:cNvPr id="13" name="Rectangle 12">
            <a:extLst>
              <a:ext uri="{FF2B5EF4-FFF2-40B4-BE49-F238E27FC236}">
                <a16:creationId xmlns:a16="http://schemas.microsoft.com/office/drawing/2014/main" id="{26D3DD6E-C556-410A-A349-5A1C04830FF1}"/>
              </a:ext>
            </a:extLst>
          </p:cNvPr>
          <p:cNvSpPr/>
          <p:nvPr/>
        </p:nvSpPr>
        <p:spPr>
          <a:xfrm>
            <a:off x="6435369" y="4444877"/>
            <a:ext cx="8092440" cy="3059246"/>
          </a:xfrm>
          <a:prstGeom prst="rect">
            <a:avLst/>
          </a:prstGeom>
          <a:solidFill>
            <a:srgbClr val="053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700" b="1" dirty="0">
                <a:solidFill>
                  <a:srgbClr val="FFFFFF"/>
                </a:solidFill>
                <a:latin typeface="IBM Plex Sans" panose="020B0503050203000203" pitchFamily="34" charset="0"/>
              </a:rPr>
              <a:t>OPTION 2: Data Pumps</a:t>
            </a:r>
            <a:br>
              <a:rPr lang="en-US" sz="1700" b="1" dirty="0">
                <a:solidFill>
                  <a:srgbClr val="FFFFFF"/>
                </a:solidFill>
                <a:latin typeface="IBM Plex Sans" panose="020B0503050203000203" pitchFamily="34" charset="0"/>
              </a:rPr>
            </a:br>
            <a:endParaRPr lang="en-US" sz="1700" b="1" dirty="0">
              <a:solidFill>
                <a:srgbClr val="FFFFFF"/>
              </a:solidFill>
              <a:latin typeface="IBM Plex Sans" panose="020B0503050203000203" pitchFamily="34" charset="0"/>
            </a:endParaRPr>
          </a:p>
          <a:p>
            <a:pPr marL="285750" lvl="0" indent="-285750">
              <a:buFont typeface="Arial" panose="020B0604020202020204" pitchFamily="34" charset="0"/>
              <a:buChar char="•"/>
            </a:pPr>
            <a:r>
              <a:rPr lang="en-US" sz="1700" dirty="0">
                <a:solidFill>
                  <a:srgbClr val="FFFFFF"/>
                </a:solidFill>
                <a:latin typeface="IBM Plex Sans" panose="020B0503050203000203" pitchFamily="34" charset="0"/>
              </a:rPr>
              <a:t>The data pumps bring the data from the Microservices schema into reporting schema.</a:t>
            </a:r>
          </a:p>
          <a:p>
            <a:pPr marL="285750" lvl="0" indent="-285750">
              <a:buFont typeface="Arial" panose="020B0604020202020204" pitchFamily="34" charset="0"/>
              <a:buChar char="•"/>
            </a:pPr>
            <a:r>
              <a:rPr lang="en-US" sz="1700" dirty="0">
                <a:solidFill>
                  <a:srgbClr val="FFFFFF"/>
                </a:solidFill>
                <a:latin typeface="IBM Plex Sans" panose="020B0503050203000203" pitchFamily="34" charset="0"/>
              </a:rPr>
              <a:t>Data pump could be akin to an ETL program, albeit it is much smaller in scope and built and managed by the Microservices team itself.</a:t>
            </a:r>
          </a:p>
          <a:p>
            <a:pPr marL="285750" lvl="0" indent="-285750">
              <a:buFont typeface="Arial" panose="020B0604020202020204" pitchFamily="34" charset="0"/>
              <a:buChar char="•"/>
            </a:pPr>
            <a:r>
              <a:rPr lang="en-US" sz="1700" dirty="0">
                <a:solidFill>
                  <a:srgbClr val="FFFFFF"/>
                </a:solidFill>
                <a:latin typeface="IBM Plex Sans" panose="020B0503050203000203" pitchFamily="34" charset="0"/>
              </a:rPr>
              <a:t>The pump needs to have transformation logic built in to convert the data from the Microservices schema into the reporting schema.</a:t>
            </a:r>
          </a:p>
          <a:p>
            <a:pPr marL="285750" lvl="0" indent="-285750">
              <a:buFont typeface="Arial" panose="020B0604020202020204" pitchFamily="34" charset="0"/>
              <a:buChar char="•"/>
            </a:pPr>
            <a:r>
              <a:rPr lang="en-US" sz="1700" dirty="0">
                <a:solidFill>
                  <a:srgbClr val="FFFFFF"/>
                </a:solidFill>
                <a:latin typeface="IBM Plex Sans" panose="020B0503050203000203" pitchFamily="34" charset="0"/>
              </a:rPr>
              <a:t>Each Microservice needs to have a dedicated pump to build and manage.</a:t>
            </a:r>
          </a:p>
        </p:txBody>
      </p:sp>
      <p:pic>
        <p:nvPicPr>
          <p:cNvPr id="9" name="Picture 8">
            <a:extLst>
              <a:ext uri="{FF2B5EF4-FFF2-40B4-BE49-F238E27FC236}">
                <a16:creationId xmlns:a16="http://schemas.microsoft.com/office/drawing/2014/main" id="{C9823608-E27E-45FC-8B23-0B6E18169B5E}"/>
              </a:ext>
            </a:extLst>
          </p:cNvPr>
          <p:cNvPicPr>
            <a:picLocks noChangeAspect="1"/>
          </p:cNvPicPr>
          <p:nvPr/>
        </p:nvPicPr>
        <p:blipFill>
          <a:blip r:embed="rId3"/>
          <a:stretch>
            <a:fillRect/>
          </a:stretch>
        </p:blipFill>
        <p:spPr>
          <a:xfrm>
            <a:off x="175546" y="4096957"/>
            <a:ext cx="5950934" cy="3696749"/>
          </a:xfrm>
          <a:prstGeom prst="rect">
            <a:avLst/>
          </a:prstGeom>
        </p:spPr>
      </p:pic>
      <p:pic>
        <p:nvPicPr>
          <p:cNvPr id="10" name="Picture 9">
            <a:extLst>
              <a:ext uri="{FF2B5EF4-FFF2-40B4-BE49-F238E27FC236}">
                <a16:creationId xmlns:a16="http://schemas.microsoft.com/office/drawing/2014/main" id="{1D878CDA-7018-49EA-8791-13BEBE704056}"/>
              </a:ext>
            </a:extLst>
          </p:cNvPr>
          <p:cNvPicPr>
            <a:picLocks noChangeAspect="1"/>
          </p:cNvPicPr>
          <p:nvPr/>
        </p:nvPicPr>
        <p:blipFill>
          <a:blip r:embed="rId4"/>
          <a:stretch>
            <a:fillRect/>
          </a:stretch>
        </p:blipFill>
        <p:spPr>
          <a:xfrm>
            <a:off x="8183880" y="777240"/>
            <a:ext cx="6281828" cy="3233337"/>
          </a:xfrm>
          <a:prstGeom prst="rect">
            <a:avLst/>
          </a:prstGeom>
        </p:spPr>
      </p:pic>
    </p:spTree>
    <p:extLst>
      <p:ext uri="{BB962C8B-B14F-4D97-AF65-F5344CB8AC3E}">
        <p14:creationId xmlns:p14="http://schemas.microsoft.com/office/powerpoint/2010/main" val="3932927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1674BB0-91C9-4C94-9447-5875173992AF}"/>
              </a:ext>
            </a:extLst>
          </p:cNvPr>
          <p:cNvSpPr>
            <a:spLocks noGrp="1"/>
          </p:cNvSpPr>
          <p:nvPr>
            <p:ph type="title"/>
          </p:nvPr>
        </p:nvSpPr>
        <p:spPr>
          <a:xfrm>
            <a:off x="457200" y="2057400"/>
            <a:ext cx="2971800" cy="3657600"/>
          </a:xfrm>
        </p:spPr>
        <p:txBody>
          <a:bodyPr/>
          <a:lstStyle/>
          <a:p>
            <a:r>
              <a:rPr lang="en-US" dirty="0"/>
              <a:t>Topic</a:t>
            </a:r>
          </a:p>
        </p:txBody>
      </p:sp>
      <p:sp>
        <p:nvSpPr>
          <p:cNvPr id="2" name="Text Placeholder 1">
            <a:extLst>
              <a:ext uri="{FF2B5EF4-FFF2-40B4-BE49-F238E27FC236}">
                <a16:creationId xmlns:a16="http://schemas.microsoft.com/office/drawing/2014/main" id="{D0E9C775-F60C-44CD-B8C3-9EAC7596FE83}"/>
              </a:ext>
            </a:extLst>
          </p:cNvPr>
          <p:cNvSpPr>
            <a:spLocks noGrp="1"/>
          </p:cNvSpPr>
          <p:nvPr>
            <p:ph type="body" sz="quarter" idx="11"/>
          </p:nvPr>
        </p:nvSpPr>
        <p:spPr/>
        <p:txBody>
          <a:bodyPr/>
          <a:lstStyle/>
          <a:p>
            <a:r>
              <a:rPr lang="en-US" dirty="0"/>
              <a:t>Migrating Monoliths to Microservices</a:t>
            </a:r>
            <a:endParaRPr lang="en-IN" dirty="0"/>
          </a:p>
        </p:txBody>
      </p:sp>
      <p:sp>
        <p:nvSpPr>
          <p:cNvPr id="4" name="Text Placeholder 3">
            <a:extLst>
              <a:ext uri="{FF2B5EF4-FFF2-40B4-BE49-F238E27FC236}">
                <a16:creationId xmlns:a16="http://schemas.microsoft.com/office/drawing/2014/main" id="{07E12D9D-72E4-4CA4-842E-B3AB4235DF27}"/>
              </a:ext>
            </a:extLst>
          </p:cNvPr>
          <p:cNvSpPr>
            <a:spLocks noGrp="1"/>
          </p:cNvSpPr>
          <p:nvPr>
            <p:ph type="body" sz="quarter" idx="14"/>
          </p:nvPr>
        </p:nvSpPr>
        <p:spPr/>
        <p:txBody>
          <a:bodyPr/>
          <a:lstStyle/>
          <a:p>
            <a:endParaRPr lang="en-US"/>
          </a:p>
        </p:txBody>
      </p:sp>
      <p:graphicFrame>
        <p:nvGraphicFramePr>
          <p:cNvPr id="6" name="Table 5">
            <a:extLst>
              <a:ext uri="{FF2B5EF4-FFF2-40B4-BE49-F238E27FC236}">
                <a16:creationId xmlns:a16="http://schemas.microsoft.com/office/drawing/2014/main" id="{451BEBF1-5349-4924-9370-808AB5F518F3}"/>
              </a:ext>
            </a:extLst>
          </p:cNvPr>
          <p:cNvGraphicFramePr>
            <a:graphicFrameLocks noGrp="1"/>
          </p:cNvGraphicFramePr>
          <p:nvPr>
            <p:extLst>
              <p:ext uri="{D42A27DB-BD31-4B8C-83A1-F6EECF244321}">
                <p14:modId xmlns:p14="http://schemas.microsoft.com/office/powerpoint/2010/main" val="3970557407"/>
              </p:ext>
            </p:extLst>
          </p:nvPr>
        </p:nvGraphicFramePr>
        <p:xfrm>
          <a:off x="3962400" y="2057400"/>
          <a:ext cx="10210800" cy="3978275"/>
        </p:xfrm>
        <a:graphic>
          <a:graphicData uri="http://schemas.openxmlformats.org/drawingml/2006/table">
            <a:tbl>
              <a:tblPr firstRow="1" bandRow="1">
                <a:tableStyleId>{69CF1AB2-1976-4502-BF36-3FF5EA218861}</a:tableStyleId>
              </a:tblPr>
              <a:tblGrid>
                <a:gridCol w="5105400">
                  <a:extLst>
                    <a:ext uri="{9D8B030D-6E8A-4147-A177-3AD203B41FA5}">
                      <a16:colId xmlns:a16="http://schemas.microsoft.com/office/drawing/2014/main" val="3221769668"/>
                    </a:ext>
                  </a:extLst>
                </a:gridCol>
                <a:gridCol w="5105400">
                  <a:extLst>
                    <a:ext uri="{9D8B030D-6E8A-4147-A177-3AD203B41FA5}">
                      <a16:colId xmlns:a16="http://schemas.microsoft.com/office/drawing/2014/main" val="211616943"/>
                    </a:ext>
                  </a:extLst>
                </a:gridCol>
              </a:tblGrid>
              <a:tr h="568325">
                <a:tc gridSpan="2">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3429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defRPr/>
                      </a:pPr>
                      <a:r>
                        <a:rPr kumimoji="0" lang="en-US" altLang="en-US" sz="20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Introduction</a:t>
                      </a:r>
                    </a:p>
                  </a:txBody>
                  <a:tcPr marL="228600" anchor="ctr" horzOverflow="overflow">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187827419"/>
                  </a:ext>
                </a:extLst>
              </a:tr>
              <a:tr h="568325">
                <a:tc>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3429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649D"/>
                        </a:buClr>
                        <a:buSzTx/>
                        <a:buFont typeface="Arial" panose="020B0604020202020204" pitchFamily="34" charset="0"/>
                        <a:buNone/>
                        <a:tabLst/>
                        <a:defRPr/>
                      </a:pPr>
                      <a:r>
                        <a:rPr kumimoji="0" lang="en-US" altLang="en-US" sz="20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rPr>
                        <a:t>Service Decomposition</a:t>
                      </a:r>
                    </a:p>
                  </a:txBody>
                  <a:tcPr marL="228600" anchor="ctr" horzOverflow="overflow">
                    <a:lnL w="12700" cap="flat" cmpd="sng" algn="ctr">
                      <a:solidFill>
                        <a:schemeClr val="accent1"/>
                      </a:solid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20000"/>
                        </a:spcBef>
                        <a:spcAft>
                          <a:spcPct val="0"/>
                        </a:spcAft>
                        <a:buClr>
                          <a:srgbClr val="00649D"/>
                        </a:buClr>
                        <a:buSzTx/>
                        <a:buFont typeface="Arial" panose="020B0604020202020204" pitchFamily="34" charset="0"/>
                        <a:buNone/>
                        <a:tabLst/>
                        <a:defRPr/>
                      </a:pPr>
                      <a:endParaRPr kumimoji="0" lang="en-US" altLang="en-US" sz="20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endParaRPr>
                    </a:p>
                  </a:txBody>
                  <a:tcPr marL="228600" anchor="ctr" horzOverflow="overflow">
                    <a:lnL w="12700" cmpd="sng">
                      <a:noFill/>
                    </a:lnL>
                  </a:tcPr>
                </a:tc>
                <a:extLst>
                  <a:ext uri="{0D108BD9-81ED-4DB2-BD59-A6C34878D82A}">
                    <a16:rowId xmlns:a16="http://schemas.microsoft.com/office/drawing/2014/main" val="3280213090"/>
                  </a:ext>
                </a:extLst>
              </a:tr>
              <a:tr h="568325">
                <a:tc gridSpan="2">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4064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pPr>
                      <a:r>
                        <a:rPr lang="en-US" sz="2000" b="1" dirty="0"/>
                        <a:t>Tackling Monolithic Database</a:t>
                      </a:r>
                      <a:endParaRPr kumimoji="0" lang="en-US" altLang="en-US" sz="2000" b="1" i="0" u="none" strike="noStrike" cap="none" normalizeH="0" baseline="0" dirty="0">
                        <a:ln>
                          <a:noFill/>
                        </a:ln>
                        <a:solidFill>
                          <a:schemeClr val="tx1"/>
                        </a:solidFill>
                        <a:effectLst/>
                        <a:latin typeface="IBM Plex Sans" panose="020B0503050203000203" pitchFamily="34" charset="0"/>
                        <a:cs typeface="Arial" panose="020B0604020202020204" pitchFamily="34" charset="0"/>
                      </a:endParaRPr>
                    </a:p>
                  </a:txBody>
                  <a:tcPr marL="228600" anchor="ctr" horzOverflow="overflow">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lnL w="12700" cmpd="sng">
                      <a:noFill/>
                    </a:lnL>
                  </a:tcPr>
                </a:tc>
                <a:extLst>
                  <a:ext uri="{0D108BD9-81ED-4DB2-BD59-A6C34878D82A}">
                    <a16:rowId xmlns:a16="http://schemas.microsoft.com/office/drawing/2014/main" val="2276758085"/>
                  </a:ext>
                </a:extLst>
              </a:tr>
              <a:tr h="568325">
                <a:tc>
                  <a:txBody>
                    <a:bodyPr/>
                    <a:lstStyle/>
                    <a:p>
                      <a:pPr marL="0" marR="0" lvl="0" indent="0" algn="l" defTabSz="914400" rtl="0" eaLnBrk="1" fontAlgn="base" latinLnBrk="0" hangingPunct="1">
                        <a:lnSpc>
                          <a:spcPct val="100000"/>
                        </a:lnSpc>
                        <a:spcBef>
                          <a:spcPct val="20000"/>
                        </a:spcBef>
                        <a:spcAft>
                          <a:spcPct val="0"/>
                        </a:spcAft>
                        <a:buClr>
                          <a:srgbClr val="00649D"/>
                        </a:buClr>
                        <a:buSzTx/>
                        <a:buFont typeface="Arial" panose="020B0604020202020204" pitchFamily="34" charset="0"/>
                        <a:buNone/>
                        <a:tabLst/>
                      </a:pPr>
                      <a:r>
                        <a:rPr kumimoji="0" lang="en-US" altLang="en-US" sz="2000" b="1" i="0" u="none" strike="noStrike" cap="none" normalizeH="0" baseline="0" dirty="0">
                          <a:ln>
                            <a:noFill/>
                          </a:ln>
                          <a:solidFill>
                            <a:schemeClr val="tx1"/>
                          </a:solidFill>
                          <a:effectLst/>
                          <a:latin typeface="IBM Plex Sans" panose="020B0503050203000203" pitchFamily="34" charset="0"/>
                          <a:cs typeface="Arial" panose="020B0604020202020204" pitchFamily="34" charset="0"/>
                        </a:rPr>
                        <a:t>Transactions</a:t>
                      </a:r>
                    </a:p>
                  </a:txBody>
                  <a:tcPr marL="228600" anchor="ctr" horzOverflow="overflow">
                    <a:lnL w="12700" cap="flat" cmpd="sng" algn="ctr">
                      <a:solidFill>
                        <a:schemeClr val="accent1"/>
                      </a:solid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marR="0" lvl="0" indent="-342900" algn="l" defTabSz="914400" rtl="0" eaLnBrk="1" fontAlgn="base" latinLnBrk="0" hangingPunct="1">
                        <a:lnSpc>
                          <a:spcPct val="100000"/>
                        </a:lnSpc>
                        <a:spcBef>
                          <a:spcPct val="20000"/>
                        </a:spcBef>
                        <a:spcAft>
                          <a:spcPct val="0"/>
                        </a:spcAft>
                        <a:buClr>
                          <a:srgbClr val="00649D"/>
                        </a:buClr>
                        <a:buSzTx/>
                        <a:buFont typeface="Arial" panose="020B0604020202020204" pitchFamily="34" charset="0"/>
                        <a:buChar char="•"/>
                        <a:tabLst/>
                      </a:pPr>
                      <a:endParaRPr kumimoji="0" lang="en-US" altLang="en-US" sz="2000" b="1" i="0" u="none" strike="noStrike" cap="none" normalizeH="0" baseline="0" dirty="0">
                        <a:ln>
                          <a:noFill/>
                        </a:ln>
                        <a:solidFill>
                          <a:schemeClr val="tx1"/>
                        </a:solidFill>
                        <a:effectLst/>
                        <a:latin typeface="IBM Plex Sans" panose="020B0503050203000203" pitchFamily="34" charset="0"/>
                        <a:cs typeface="Arial" panose="020B0604020202020204" pitchFamily="34" charset="0"/>
                      </a:endParaRPr>
                    </a:p>
                  </a:txBody>
                  <a:tcPr marL="228600" horzOverflow="overflow">
                    <a:lnL w="12700" cmpd="sng">
                      <a:noFill/>
                    </a:lnL>
                  </a:tcPr>
                </a:tc>
                <a:extLst>
                  <a:ext uri="{0D108BD9-81ED-4DB2-BD59-A6C34878D82A}">
                    <a16:rowId xmlns:a16="http://schemas.microsoft.com/office/drawing/2014/main" val="2746632151"/>
                  </a:ext>
                </a:extLst>
              </a:tr>
              <a:tr h="568325">
                <a:tc>
                  <a:txBody>
                    <a:bodyPr/>
                    <a:lstStyle/>
                    <a:p>
                      <a:pPr marL="0" marR="0" lvl="0" indent="0" algn="l" defTabSz="914400" rtl="0" eaLnBrk="1" fontAlgn="base" latinLnBrk="0" hangingPunct="1">
                        <a:lnSpc>
                          <a:spcPct val="100000"/>
                        </a:lnSpc>
                        <a:spcBef>
                          <a:spcPct val="20000"/>
                        </a:spcBef>
                        <a:spcAft>
                          <a:spcPct val="0"/>
                        </a:spcAft>
                        <a:buClr>
                          <a:srgbClr val="00649D"/>
                        </a:buClr>
                        <a:buSzTx/>
                        <a:buFont typeface="Arial" panose="020B0604020202020204" pitchFamily="34" charset="0"/>
                        <a:buNone/>
                        <a:tabLst/>
                      </a:pPr>
                      <a:r>
                        <a:rPr kumimoji="0" lang="en-US" altLang="en-US" sz="2000" b="1" i="0" u="none" strike="noStrike" cap="none" normalizeH="0" baseline="0" dirty="0">
                          <a:ln>
                            <a:noFill/>
                          </a:ln>
                          <a:solidFill>
                            <a:schemeClr val="tx1"/>
                          </a:solidFill>
                          <a:effectLst/>
                          <a:latin typeface="IBM Plex Sans" panose="020B0503050203000203" pitchFamily="34" charset="0"/>
                          <a:cs typeface="Arial" panose="020B0604020202020204" pitchFamily="34" charset="0"/>
                        </a:rPr>
                        <a:t>Reporting</a:t>
                      </a:r>
                    </a:p>
                  </a:txBody>
                  <a:tcPr marL="228600" anchor="ctr" horzOverflow="overflow">
                    <a:lnL w="12700" cap="flat" cmpd="sng" algn="ctr">
                      <a:solidFill>
                        <a:schemeClr val="accent1"/>
                      </a:solid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marR="0" lvl="0" indent="-342900" algn="l" defTabSz="914400" rtl="0" eaLnBrk="1" fontAlgn="base" latinLnBrk="0" hangingPunct="1">
                        <a:lnSpc>
                          <a:spcPct val="100000"/>
                        </a:lnSpc>
                        <a:spcBef>
                          <a:spcPct val="20000"/>
                        </a:spcBef>
                        <a:spcAft>
                          <a:spcPct val="0"/>
                        </a:spcAft>
                        <a:buClr>
                          <a:srgbClr val="00649D"/>
                        </a:buClr>
                        <a:buSzTx/>
                        <a:buFont typeface="Arial" panose="020B0604020202020204" pitchFamily="34" charset="0"/>
                        <a:buChar char="•"/>
                        <a:tabLst/>
                      </a:pPr>
                      <a:endParaRPr kumimoji="0" lang="en-US" altLang="en-US" sz="2000" b="1" i="0" u="none" strike="noStrike" cap="none" normalizeH="0" baseline="0" dirty="0">
                        <a:ln>
                          <a:noFill/>
                        </a:ln>
                        <a:solidFill>
                          <a:schemeClr val="tx1"/>
                        </a:solidFill>
                        <a:effectLst/>
                        <a:latin typeface="IBM Plex Sans" panose="020B0503050203000203" pitchFamily="34" charset="0"/>
                        <a:cs typeface="Arial" panose="020B0604020202020204" pitchFamily="34" charset="0"/>
                      </a:endParaRPr>
                    </a:p>
                  </a:txBody>
                  <a:tcPr marL="228600" horzOverflow="overflow">
                    <a:lnL w="12700" cmpd="sng">
                      <a:noFill/>
                    </a:lnL>
                  </a:tcPr>
                </a:tc>
                <a:extLst>
                  <a:ext uri="{0D108BD9-81ED-4DB2-BD59-A6C34878D82A}">
                    <a16:rowId xmlns:a16="http://schemas.microsoft.com/office/drawing/2014/main" val="2370079589"/>
                  </a:ext>
                </a:extLst>
              </a:tr>
              <a:tr h="568325">
                <a:tc>
                  <a:txBody>
                    <a:bodyPr/>
                    <a:lstStyle/>
                    <a:p>
                      <a:pPr marL="0" marR="0" lvl="0" indent="0" algn="l" defTabSz="914400" rtl="0" eaLnBrk="1" fontAlgn="base" latinLnBrk="0" hangingPunct="1">
                        <a:lnSpc>
                          <a:spcPct val="100000"/>
                        </a:lnSpc>
                        <a:spcBef>
                          <a:spcPct val="20000"/>
                        </a:spcBef>
                        <a:spcAft>
                          <a:spcPct val="0"/>
                        </a:spcAft>
                        <a:buClr>
                          <a:srgbClr val="00649D"/>
                        </a:buClr>
                        <a:buSzTx/>
                        <a:buFont typeface="Arial" panose="020B0604020202020204" pitchFamily="34" charset="0"/>
                        <a:buNone/>
                        <a:tabLst/>
                      </a:pPr>
                      <a:r>
                        <a:rPr kumimoji="0" lang="en-US" altLang="en-US" sz="2000" b="1" i="0" u="none" strike="noStrike" cap="none" normalizeH="0" baseline="0" dirty="0">
                          <a:ln>
                            <a:noFill/>
                          </a:ln>
                          <a:solidFill>
                            <a:schemeClr val="tx1"/>
                          </a:solidFill>
                          <a:effectLst/>
                          <a:latin typeface="IBM Plex Sans" panose="020B0503050203000203" pitchFamily="34" charset="0"/>
                          <a:cs typeface="Arial" panose="020B0604020202020204" pitchFamily="34" charset="0"/>
                        </a:rPr>
                        <a:t>UI- ‘</a:t>
                      </a:r>
                      <a:r>
                        <a:rPr kumimoji="0" lang="en-US" altLang="en-US" sz="2000" b="1" i="0" u="none" strike="noStrike" cap="none" normalizeH="0" baseline="0" dirty="0" err="1">
                          <a:ln>
                            <a:noFill/>
                          </a:ln>
                          <a:solidFill>
                            <a:schemeClr val="tx1"/>
                          </a:solidFill>
                          <a:effectLst/>
                          <a:latin typeface="IBM Plex Sans" panose="020B0503050203000203" pitchFamily="34" charset="0"/>
                          <a:cs typeface="Arial" panose="020B0604020202020204" pitchFamily="34" charset="0"/>
                        </a:rPr>
                        <a:t>FrontEnd</a:t>
                      </a:r>
                      <a:r>
                        <a:rPr kumimoji="0" lang="en-US" altLang="en-US" sz="2000" b="1" i="0" u="none" strike="noStrike" cap="none" normalizeH="0" baseline="0" dirty="0">
                          <a:ln>
                            <a:noFill/>
                          </a:ln>
                          <a:solidFill>
                            <a:schemeClr val="tx1"/>
                          </a:solidFill>
                          <a:effectLst/>
                          <a:latin typeface="IBM Plex Sans" panose="020B0503050203000203" pitchFamily="34" charset="0"/>
                          <a:cs typeface="Arial" panose="020B0604020202020204" pitchFamily="34" charset="0"/>
                        </a:rPr>
                        <a:t>’</a:t>
                      </a:r>
                    </a:p>
                  </a:txBody>
                  <a:tcPr marL="228600" anchor="ctr" horzOverflow="overflow">
                    <a:lnL w="12700" cap="flat" cmpd="sng" algn="ctr">
                      <a:solidFill>
                        <a:schemeClr val="accent1"/>
                      </a:solid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marR="0" lvl="0" indent="-342900" algn="l" defTabSz="914400" rtl="0" eaLnBrk="1" fontAlgn="base" latinLnBrk="0" hangingPunct="1">
                        <a:lnSpc>
                          <a:spcPct val="100000"/>
                        </a:lnSpc>
                        <a:spcBef>
                          <a:spcPct val="20000"/>
                        </a:spcBef>
                        <a:spcAft>
                          <a:spcPct val="0"/>
                        </a:spcAft>
                        <a:buClr>
                          <a:srgbClr val="00649D"/>
                        </a:buClr>
                        <a:buSzTx/>
                        <a:buFont typeface="Arial" panose="020B0604020202020204" pitchFamily="34" charset="0"/>
                        <a:buChar char="•"/>
                        <a:tabLst/>
                      </a:pPr>
                      <a:endParaRPr kumimoji="0" lang="en-US" altLang="en-US" sz="2000" b="1" i="0" u="none" strike="noStrike" cap="none" normalizeH="0" baseline="0" dirty="0">
                        <a:ln>
                          <a:noFill/>
                        </a:ln>
                        <a:solidFill>
                          <a:schemeClr val="tx1"/>
                        </a:solidFill>
                        <a:effectLst/>
                        <a:latin typeface="IBM Plex Sans" panose="020B0503050203000203" pitchFamily="34" charset="0"/>
                        <a:cs typeface="Arial" panose="020B0604020202020204" pitchFamily="34" charset="0"/>
                      </a:endParaRPr>
                    </a:p>
                  </a:txBody>
                  <a:tcPr marL="228600" horzOverflow="overflow">
                    <a:lnL w="12700" cmpd="sng">
                      <a:noFill/>
                    </a:lnL>
                  </a:tcPr>
                </a:tc>
                <a:extLst>
                  <a:ext uri="{0D108BD9-81ED-4DB2-BD59-A6C34878D82A}">
                    <a16:rowId xmlns:a16="http://schemas.microsoft.com/office/drawing/2014/main" val="1168842821"/>
                  </a:ext>
                </a:extLst>
              </a:tr>
              <a:tr h="568325">
                <a:tc>
                  <a:txBody>
                    <a:bodyPr/>
                    <a:lstStyle/>
                    <a:p>
                      <a:pPr marL="0" marR="0" lvl="0" indent="0" algn="l" defTabSz="914400" rtl="0" eaLnBrk="1" fontAlgn="base" latinLnBrk="0" hangingPunct="1">
                        <a:lnSpc>
                          <a:spcPct val="100000"/>
                        </a:lnSpc>
                        <a:spcBef>
                          <a:spcPct val="20000"/>
                        </a:spcBef>
                        <a:spcAft>
                          <a:spcPct val="0"/>
                        </a:spcAft>
                        <a:buClr>
                          <a:srgbClr val="00649D"/>
                        </a:buClr>
                        <a:buSzTx/>
                        <a:buFont typeface="Arial" panose="020B0604020202020204" pitchFamily="34" charset="0"/>
                        <a:buNone/>
                        <a:tabLst/>
                      </a:pPr>
                      <a:r>
                        <a:rPr kumimoji="0" lang="en-US" altLang="en-US" sz="2000" b="1" i="0" u="none" strike="noStrike" cap="none" normalizeH="0" baseline="0" dirty="0">
                          <a:ln>
                            <a:noFill/>
                          </a:ln>
                          <a:solidFill>
                            <a:schemeClr val="tx1"/>
                          </a:solidFill>
                          <a:effectLst/>
                          <a:latin typeface="IBM Plex Sans" panose="020B0503050203000203" pitchFamily="34" charset="0"/>
                          <a:cs typeface="Arial" panose="020B0604020202020204" pitchFamily="34" charset="0"/>
                        </a:rPr>
                        <a:t>Event-driven Patterns</a:t>
                      </a:r>
                    </a:p>
                  </a:txBody>
                  <a:tcPr marL="228600" anchor="ctr" horzOverflow="overflow">
                    <a:lnL w="12700" cap="flat" cmpd="sng" algn="ctr">
                      <a:solidFill>
                        <a:schemeClr val="accent1"/>
                      </a:solid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marR="0" lvl="0" indent="-342900" algn="l" defTabSz="914400" rtl="0" eaLnBrk="1" fontAlgn="base" latinLnBrk="0" hangingPunct="1">
                        <a:lnSpc>
                          <a:spcPct val="100000"/>
                        </a:lnSpc>
                        <a:spcBef>
                          <a:spcPct val="20000"/>
                        </a:spcBef>
                        <a:spcAft>
                          <a:spcPct val="0"/>
                        </a:spcAft>
                        <a:buClr>
                          <a:srgbClr val="00649D"/>
                        </a:buClr>
                        <a:buSzTx/>
                        <a:buFont typeface="Arial" panose="020B0604020202020204" pitchFamily="34" charset="0"/>
                        <a:buChar char="•"/>
                        <a:tabLst/>
                      </a:pPr>
                      <a:endParaRPr kumimoji="0" lang="en-US" altLang="en-US" sz="2000" b="1" i="0" u="none" strike="noStrike" cap="none" normalizeH="0" baseline="0" dirty="0">
                        <a:ln>
                          <a:noFill/>
                        </a:ln>
                        <a:solidFill>
                          <a:schemeClr val="tx1"/>
                        </a:solidFill>
                        <a:effectLst/>
                        <a:latin typeface="IBM Plex Sans" panose="020B0503050203000203" pitchFamily="34" charset="0"/>
                        <a:cs typeface="Arial" panose="020B0604020202020204" pitchFamily="34" charset="0"/>
                      </a:endParaRPr>
                    </a:p>
                  </a:txBody>
                  <a:tcPr marL="228600" horzOverflow="overflow">
                    <a:lnL w="12700" cmpd="sng">
                      <a:noFill/>
                    </a:lnL>
                  </a:tcPr>
                </a:tc>
                <a:extLst>
                  <a:ext uri="{0D108BD9-81ED-4DB2-BD59-A6C34878D82A}">
                    <a16:rowId xmlns:a16="http://schemas.microsoft.com/office/drawing/2014/main" val="804088289"/>
                  </a:ext>
                </a:extLst>
              </a:tr>
            </a:tbl>
          </a:graphicData>
        </a:graphic>
      </p:graphicFrame>
    </p:spTree>
    <p:extLst>
      <p:ext uri="{BB962C8B-B14F-4D97-AF65-F5344CB8AC3E}">
        <p14:creationId xmlns:p14="http://schemas.microsoft.com/office/powerpoint/2010/main" val="23237305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8DED67E-124B-49FA-90ED-7206163DC117}"/>
              </a:ext>
            </a:extLst>
          </p:cNvPr>
          <p:cNvSpPr>
            <a:spLocks noGrp="1"/>
          </p:cNvSpPr>
          <p:nvPr>
            <p:ph type="title"/>
          </p:nvPr>
        </p:nvSpPr>
        <p:spPr>
          <a:xfrm>
            <a:off x="175546" y="137160"/>
            <a:ext cx="14363414" cy="731520"/>
          </a:xfrm>
        </p:spPr>
        <p:txBody>
          <a:bodyPr/>
          <a:lstStyle/>
          <a:p>
            <a:r>
              <a:rPr lang="en-IN" sz="4000" dirty="0"/>
              <a:t>Reporting across Distributed Microservices (continued)</a:t>
            </a:r>
          </a:p>
        </p:txBody>
      </p:sp>
      <p:sp>
        <p:nvSpPr>
          <p:cNvPr id="20" name="Rectangle 19">
            <a:extLst>
              <a:ext uri="{FF2B5EF4-FFF2-40B4-BE49-F238E27FC236}">
                <a16:creationId xmlns:a16="http://schemas.microsoft.com/office/drawing/2014/main" id="{A8CC15F7-BDC7-4E1E-A7B4-1E64F94441EF}"/>
              </a:ext>
            </a:extLst>
          </p:cNvPr>
          <p:cNvSpPr/>
          <p:nvPr/>
        </p:nvSpPr>
        <p:spPr>
          <a:xfrm>
            <a:off x="365760" y="868680"/>
            <a:ext cx="7772400" cy="2926080"/>
          </a:xfrm>
          <a:prstGeom prst="rect">
            <a:avLst/>
          </a:prstGeom>
          <a:solidFill>
            <a:srgbClr val="053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700" b="1" dirty="0">
                <a:solidFill>
                  <a:srgbClr val="FFFFFF"/>
                </a:solidFill>
                <a:latin typeface="IBM Plex Sans" panose="020B0503050203000203" pitchFamily="34" charset="0"/>
              </a:rPr>
              <a:t>OPTION 3: Event Carried State</a:t>
            </a:r>
            <a:br>
              <a:rPr lang="en-US" sz="1700" b="1" dirty="0">
                <a:solidFill>
                  <a:srgbClr val="FFFFFF"/>
                </a:solidFill>
                <a:latin typeface="IBM Plex Sans" panose="020B0503050203000203" pitchFamily="34" charset="0"/>
              </a:rPr>
            </a:br>
            <a:endParaRPr lang="en-US" sz="1700" b="1" dirty="0">
              <a:solidFill>
                <a:srgbClr val="FFFFFF"/>
              </a:solidFill>
              <a:latin typeface="IBM Plex Sans" panose="020B0503050203000203" pitchFamily="34" charset="0"/>
            </a:endParaRPr>
          </a:p>
          <a:p>
            <a:pPr marL="285750" lvl="0" indent="-285750">
              <a:buFont typeface="Arial" panose="020B0604020202020204" pitchFamily="34" charset="0"/>
              <a:buChar char="•"/>
            </a:pPr>
            <a:r>
              <a:rPr lang="en-US" sz="1700" dirty="0">
                <a:solidFill>
                  <a:srgbClr val="FFFFFF"/>
                </a:solidFill>
                <a:latin typeface="IBM Plex Sans" panose="020B0503050203000203" pitchFamily="34" charset="0"/>
              </a:rPr>
              <a:t>Using the event-driven approach the data state “events” can be published to multiple subscribers, reporting system being one of them.</a:t>
            </a:r>
          </a:p>
          <a:p>
            <a:pPr marL="285750" lvl="0" indent="-285750">
              <a:buFont typeface="Arial" panose="020B0604020202020204" pitchFamily="34" charset="0"/>
              <a:buChar char="•"/>
            </a:pPr>
            <a:r>
              <a:rPr lang="en-US" sz="1700" dirty="0">
                <a:solidFill>
                  <a:srgbClr val="FFFFFF"/>
                </a:solidFill>
                <a:latin typeface="IBM Plex Sans" panose="020B0503050203000203" pitchFamily="34" charset="0"/>
              </a:rPr>
              <a:t>With any of the eventing techniques, the reporting system builds the state of entities and transactions that it needs to report on locally, in the optimized reporting schema or a reporting database.</a:t>
            </a:r>
          </a:p>
          <a:p>
            <a:pPr marL="285750" lvl="0" indent="-285750">
              <a:buFont typeface="Arial" panose="020B0604020202020204" pitchFamily="34" charset="0"/>
              <a:buChar char="•"/>
            </a:pPr>
            <a:r>
              <a:rPr lang="en-US" sz="1700" dirty="0">
                <a:solidFill>
                  <a:srgbClr val="FFFFFF"/>
                </a:solidFill>
                <a:latin typeface="IBM Plex Sans" panose="020B0503050203000203" pitchFamily="34" charset="0"/>
              </a:rPr>
              <a:t>This technique avoids database coupling or schema mapping.</a:t>
            </a:r>
          </a:p>
          <a:p>
            <a:pPr marL="285750" lvl="0" indent="-285750">
              <a:buFont typeface="Arial" panose="020B0604020202020204" pitchFamily="34" charset="0"/>
              <a:buChar char="•"/>
            </a:pPr>
            <a:r>
              <a:rPr lang="en-US" sz="1700" dirty="0">
                <a:solidFill>
                  <a:srgbClr val="FFFFFF"/>
                </a:solidFill>
                <a:latin typeface="IBM Plex Sans" panose="020B0503050203000203" pitchFamily="34" charset="0"/>
              </a:rPr>
              <a:t>The state is updated faster than how it would be if data pumps are used.</a:t>
            </a:r>
          </a:p>
          <a:p>
            <a:pPr marL="285750" lvl="0" indent="-285750">
              <a:buFont typeface="Arial" panose="020B0604020202020204" pitchFamily="34" charset="0"/>
              <a:buChar char="•"/>
            </a:pPr>
            <a:r>
              <a:rPr lang="en-US" sz="1700" dirty="0">
                <a:solidFill>
                  <a:srgbClr val="FFFFFF"/>
                </a:solidFill>
                <a:latin typeface="IBM Plex Sans" panose="020B0503050203000203" pitchFamily="34" charset="0"/>
              </a:rPr>
              <a:t>CQRS pattern is aligned to this option.</a:t>
            </a:r>
          </a:p>
        </p:txBody>
      </p:sp>
      <p:sp>
        <p:nvSpPr>
          <p:cNvPr id="13" name="Rectangle 12">
            <a:extLst>
              <a:ext uri="{FF2B5EF4-FFF2-40B4-BE49-F238E27FC236}">
                <a16:creationId xmlns:a16="http://schemas.microsoft.com/office/drawing/2014/main" id="{26D3DD6E-C556-410A-A349-5A1C04830FF1}"/>
              </a:ext>
            </a:extLst>
          </p:cNvPr>
          <p:cNvSpPr/>
          <p:nvPr/>
        </p:nvSpPr>
        <p:spPr>
          <a:xfrm>
            <a:off x="6428482" y="5303519"/>
            <a:ext cx="8092440" cy="2236286"/>
          </a:xfrm>
          <a:prstGeom prst="rect">
            <a:avLst/>
          </a:prstGeom>
          <a:solidFill>
            <a:srgbClr val="053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700" b="1" dirty="0">
                <a:solidFill>
                  <a:srgbClr val="FFFFFF"/>
                </a:solidFill>
                <a:latin typeface="IBM Plex Sans" panose="020B0503050203000203" pitchFamily="34" charset="0"/>
              </a:rPr>
              <a:t>OPTION 4: CDC</a:t>
            </a:r>
          </a:p>
          <a:p>
            <a:pPr marL="285750" lvl="0" indent="-285750">
              <a:buFont typeface="Arial" panose="020B0604020202020204" pitchFamily="34" charset="0"/>
              <a:buChar char="•"/>
            </a:pPr>
            <a:r>
              <a:rPr lang="en-US" sz="1700" dirty="0">
                <a:solidFill>
                  <a:srgbClr val="FFFFFF"/>
                </a:solidFill>
                <a:latin typeface="IBM Plex Sans" panose="020B0503050203000203" pitchFamily="34" charset="0"/>
              </a:rPr>
              <a:t>CDC is a bit of a combination of data pump and eventing. It is specifically used in the modern architecture to include some kind of streaming platform that has a source and sink of data. </a:t>
            </a:r>
          </a:p>
          <a:p>
            <a:pPr marL="285750" lvl="0" indent="-285750">
              <a:buFont typeface="Arial" panose="020B0604020202020204" pitchFamily="34" charset="0"/>
              <a:buChar char="•"/>
            </a:pPr>
            <a:r>
              <a:rPr lang="en-US" sz="1700" dirty="0">
                <a:solidFill>
                  <a:srgbClr val="FFFFFF"/>
                </a:solidFill>
                <a:latin typeface="IBM Plex Sans" panose="020B0503050203000203" pitchFamily="34" charset="0"/>
              </a:rPr>
              <a:t>Change Data Capture relies in specialized solutions that listen to a database change/redo/transaction logs and stream any change as event in the streaming platform, such as, Kafka Topic, which in turn is listened to by a reporting DB which that builds its state.</a:t>
            </a:r>
          </a:p>
        </p:txBody>
      </p:sp>
      <p:pic>
        <p:nvPicPr>
          <p:cNvPr id="7" name="Picture 6">
            <a:extLst>
              <a:ext uri="{FF2B5EF4-FFF2-40B4-BE49-F238E27FC236}">
                <a16:creationId xmlns:a16="http://schemas.microsoft.com/office/drawing/2014/main" id="{B563C70E-80F7-4B58-9E38-BAAD621CA90C}"/>
              </a:ext>
            </a:extLst>
          </p:cNvPr>
          <p:cNvPicPr>
            <a:picLocks noChangeAspect="1"/>
          </p:cNvPicPr>
          <p:nvPr/>
        </p:nvPicPr>
        <p:blipFill>
          <a:blip r:embed="rId3"/>
          <a:stretch>
            <a:fillRect/>
          </a:stretch>
        </p:blipFill>
        <p:spPr>
          <a:xfrm>
            <a:off x="8778240" y="747740"/>
            <a:ext cx="4709160" cy="4334438"/>
          </a:xfrm>
          <a:prstGeom prst="rect">
            <a:avLst/>
          </a:prstGeom>
        </p:spPr>
      </p:pic>
      <p:pic>
        <p:nvPicPr>
          <p:cNvPr id="8" name="Picture 7">
            <a:extLst>
              <a:ext uri="{FF2B5EF4-FFF2-40B4-BE49-F238E27FC236}">
                <a16:creationId xmlns:a16="http://schemas.microsoft.com/office/drawing/2014/main" id="{33E515AE-3712-46EA-B632-2E7260847BFB}"/>
              </a:ext>
            </a:extLst>
          </p:cNvPr>
          <p:cNvPicPr>
            <a:picLocks noChangeAspect="1"/>
          </p:cNvPicPr>
          <p:nvPr/>
        </p:nvPicPr>
        <p:blipFill>
          <a:blip r:embed="rId4"/>
          <a:stretch>
            <a:fillRect/>
          </a:stretch>
        </p:blipFill>
        <p:spPr>
          <a:xfrm>
            <a:off x="365760" y="5202044"/>
            <a:ext cx="5829156" cy="2148840"/>
          </a:xfrm>
          <a:prstGeom prst="rect">
            <a:avLst/>
          </a:prstGeom>
        </p:spPr>
      </p:pic>
    </p:spTree>
    <p:extLst>
      <p:ext uri="{BB962C8B-B14F-4D97-AF65-F5344CB8AC3E}">
        <p14:creationId xmlns:p14="http://schemas.microsoft.com/office/powerpoint/2010/main" val="37478196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A4C289E-B19F-40D1-8F7C-205350A4D945}"/>
              </a:ext>
            </a:extLst>
          </p:cNvPr>
          <p:cNvSpPr>
            <a:spLocks noGrp="1"/>
          </p:cNvSpPr>
          <p:nvPr>
            <p:ph type="pic" sz="quarter" idx="10"/>
          </p:nvPr>
        </p:nvSpPr>
        <p:spPr/>
      </p:sp>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p:txBody>
          <a:bodyPr/>
          <a:lstStyle/>
          <a:p>
            <a:r>
              <a:rPr lang="en-US" dirty="0"/>
              <a:t>UI – ‘</a:t>
            </a:r>
            <a:r>
              <a:rPr lang="en-US" dirty="0" err="1"/>
              <a:t>FrontEnd</a:t>
            </a:r>
            <a:r>
              <a:rPr lang="en-US" dirty="0"/>
              <a:t>’</a:t>
            </a:r>
          </a:p>
        </p:txBody>
      </p:sp>
    </p:spTree>
    <p:extLst>
      <p:ext uri="{BB962C8B-B14F-4D97-AF65-F5344CB8AC3E}">
        <p14:creationId xmlns:p14="http://schemas.microsoft.com/office/powerpoint/2010/main" val="1468598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3E5086-C943-4CA6-A20C-B9E869D87710}"/>
              </a:ext>
            </a:extLst>
          </p:cNvPr>
          <p:cNvSpPr>
            <a:spLocks noGrp="1"/>
          </p:cNvSpPr>
          <p:nvPr>
            <p:ph type="body" sz="quarter" idx="11"/>
          </p:nvPr>
        </p:nvSpPr>
        <p:spPr/>
        <p:txBody>
          <a:bodyPr/>
          <a:lstStyle/>
          <a:p>
            <a:r>
              <a:rPr lang="en-US" dirty="0"/>
              <a:t>Migrating Monoliths to Microservices</a:t>
            </a:r>
            <a:endParaRPr lang="en-IN" dirty="0"/>
          </a:p>
        </p:txBody>
      </p:sp>
      <p:sp>
        <p:nvSpPr>
          <p:cNvPr id="5" name="Title 4">
            <a:extLst>
              <a:ext uri="{FF2B5EF4-FFF2-40B4-BE49-F238E27FC236}">
                <a16:creationId xmlns:a16="http://schemas.microsoft.com/office/drawing/2014/main" id="{704127FF-A499-4D78-BD89-8549FE621FD4}"/>
              </a:ext>
            </a:extLst>
          </p:cNvPr>
          <p:cNvSpPr>
            <a:spLocks noGrp="1"/>
          </p:cNvSpPr>
          <p:nvPr>
            <p:ph type="title"/>
          </p:nvPr>
        </p:nvSpPr>
        <p:spPr/>
        <p:txBody>
          <a:bodyPr/>
          <a:lstStyle/>
          <a:p>
            <a:r>
              <a:rPr lang="en-IN" dirty="0"/>
              <a:t>Decomposing Frontend Monolith</a:t>
            </a:r>
          </a:p>
        </p:txBody>
      </p:sp>
      <p:graphicFrame>
        <p:nvGraphicFramePr>
          <p:cNvPr id="7" name="Diagram 6">
            <a:extLst>
              <a:ext uri="{FF2B5EF4-FFF2-40B4-BE49-F238E27FC236}">
                <a16:creationId xmlns:a16="http://schemas.microsoft.com/office/drawing/2014/main" id="{4DE230B4-56A1-4EDA-94C0-7A7CFA940914}"/>
              </a:ext>
            </a:extLst>
          </p:cNvPr>
          <p:cNvGraphicFramePr/>
          <p:nvPr>
            <p:extLst>
              <p:ext uri="{D42A27DB-BD31-4B8C-83A1-F6EECF244321}">
                <p14:modId xmlns:p14="http://schemas.microsoft.com/office/powerpoint/2010/main" val="1696272659"/>
              </p:ext>
            </p:extLst>
          </p:nvPr>
        </p:nvGraphicFramePr>
        <p:xfrm>
          <a:off x="858644" y="2096429"/>
          <a:ext cx="12537316" cy="57674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46924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3C71E7-9B56-448A-B890-6C95D7A4ED9B}"/>
              </a:ext>
            </a:extLst>
          </p:cNvPr>
          <p:cNvSpPr>
            <a:spLocks noGrp="1"/>
          </p:cNvSpPr>
          <p:nvPr>
            <p:ph type="body" sz="quarter" idx="11"/>
          </p:nvPr>
        </p:nvSpPr>
        <p:spPr/>
        <p:txBody>
          <a:bodyPr/>
          <a:lstStyle/>
          <a:p>
            <a:r>
              <a:rPr lang="en-US" dirty="0"/>
              <a:t>Migrating Monoliths to Microservices</a:t>
            </a:r>
            <a:endParaRPr lang="en-IN" dirty="0"/>
          </a:p>
        </p:txBody>
      </p:sp>
      <p:sp>
        <p:nvSpPr>
          <p:cNvPr id="5" name="Title 4">
            <a:extLst>
              <a:ext uri="{FF2B5EF4-FFF2-40B4-BE49-F238E27FC236}">
                <a16:creationId xmlns:a16="http://schemas.microsoft.com/office/drawing/2014/main" id="{A8D1EEB7-FB21-4E15-98DA-E403AAB7710E}"/>
              </a:ext>
            </a:extLst>
          </p:cNvPr>
          <p:cNvSpPr>
            <a:spLocks noGrp="1"/>
          </p:cNvSpPr>
          <p:nvPr>
            <p:ph type="title"/>
          </p:nvPr>
        </p:nvSpPr>
        <p:spPr/>
        <p:txBody>
          <a:bodyPr/>
          <a:lstStyle/>
          <a:p>
            <a:r>
              <a:rPr lang="en-IN" dirty="0"/>
              <a:t>Decomposing Frontend Monolith: Journey</a:t>
            </a:r>
          </a:p>
        </p:txBody>
      </p:sp>
      <p:pic>
        <p:nvPicPr>
          <p:cNvPr id="6" name="Picture 5">
            <a:extLst>
              <a:ext uri="{FF2B5EF4-FFF2-40B4-BE49-F238E27FC236}">
                <a16:creationId xmlns:a16="http://schemas.microsoft.com/office/drawing/2014/main" id="{0BCC2F20-55CD-4517-B5AC-F0C32B698D60}"/>
              </a:ext>
            </a:extLst>
          </p:cNvPr>
          <p:cNvPicPr>
            <a:picLocks noChangeAspect="1"/>
          </p:cNvPicPr>
          <p:nvPr/>
        </p:nvPicPr>
        <p:blipFill>
          <a:blip r:embed="rId2"/>
          <a:stretch>
            <a:fillRect/>
          </a:stretch>
        </p:blipFill>
        <p:spPr>
          <a:xfrm>
            <a:off x="182880" y="2776654"/>
            <a:ext cx="14190114" cy="4160520"/>
          </a:xfrm>
          <a:prstGeom prst="rect">
            <a:avLst/>
          </a:prstGeom>
        </p:spPr>
      </p:pic>
    </p:spTree>
    <p:extLst>
      <p:ext uri="{BB962C8B-B14F-4D97-AF65-F5344CB8AC3E}">
        <p14:creationId xmlns:p14="http://schemas.microsoft.com/office/powerpoint/2010/main" val="31423492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3E5086-C943-4CA6-A20C-B9E869D87710}"/>
              </a:ext>
            </a:extLst>
          </p:cNvPr>
          <p:cNvSpPr>
            <a:spLocks noGrp="1"/>
          </p:cNvSpPr>
          <p:nvPr>
            <p:ph type="body" sz="quarter" idx="11"/>
          </p:nvPr>
        </p:nvSpPr>
        <p:spPr/>
        <p:txBody>
          <a:bodyPr/>
          <a:lstStyle/>
          <a:p>
            <a:r>
              <a:rPr lang="en-US" dirty="0"/>
              <a:t>Migrating Monoliths to Microservices</a:t>
            </a:r>
            <a:endParaRPr lang="en-IN" dirty="0"/>
          </a:p>
        </p:txBody>
      </p:sp>
      <p:sp>
        <p:nvSpPr>
          <p:cNvPr id="5" name="Title 4">
            <a:extLst>
              <a:ext uri="{FF2B5EF4-FFF2-40B4-BE49-F238E27FC236}">
                <a16:creationId xmlns:a16="http://schemas.microsoft.com/office/drawing/2014/main" id="{704127FF-A499-4D78-BD89-8549FE621FD4}"/>
              </a:ext>
            </a:extLst>
          </p:cNvPr>
          <p:cNvSpPr>
            <a:spLocks noGrp="1"/>
          </p:cNvSpPr>
          <p:nvPr>
            <p:ph type="title"/>
          </p:nvPr>
        </p:nvSpPr>
        <p:spPr/>
        <p:txBody>
          <a:bodyPr/>
          <a:lstStyle/>
          <a:p>
            <a:r>
              <a:rPr lang="en-IN" dirty="0"/>
              <a:t>Decomposing Frontend Monolith</a:t>
            </a:r>
          </a:p>
        </p:txBody>
      </p:sp>
      <p:graphicFrame>
        <p:nvGraphicFramePr>
          <p:cNvPr id="8" name="Diagram 7">
            <a:extLst>
              <a:ext uri="{FF2B5EF4-FFF2-40B4-BE49-F238E27FC236}">
                <a16:creationId xmlns:a16="http://schemas.microsoft.com/office/drawing/2014/main" id="{48FFBCCB-521B-46EB-82FE-3C295E627EC7}"/>
              </a:ext>
            </a:extLst>
          </p:cNvPr>
          <p:cNvGraphicFramePr/>
          <p:nvPr>
            <p:extLst>
              <p:ext uri="{D42A27DB-BD31-4B8C-83A1-F6EECF244321}">
                <p14:modId xmlns:p14="http://schemas.microsoft.com/office/powerpoint/2010/main" val="1401456188"/>
              </p:ext>
            </p:extLst>
          </p:nvPr>
        </p:nvGraphicFramePr>
        <p:xfrm>
          <a:off x="1223010" y="2208387"/>
          <a:ext cx="12184380" cy="601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55062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1A11E8-1B69-4EF7-91E0-FC26E59E276B}"/>
              </a:ext>
            </a:extLst>
          </p:cNvPr>
          <p:cNvSpPr>
            <a:spLocks noGrp="1"/>
          </p:cNvSpPr>
          <p:nvPr>
            <p:ph type="body" sz="quarter" idx="11"/>
          </p:nvPr>
        </p:nvSpPr>
        <p:spPr/>
        <p:txBody>
          <a:bodyPr/>
          <a:lstStyle/>
          <a:p>
            <a:r>
              <a:rPr lang="en-US" dirty="0"/>
              <a:t>Migrating Monoliths to Microservices</a:t>
            </a:r>
            <a:endParaRPr lang="en-IN" dirty="0"/>
          </a:p>
        </p:txBody>
      </p:sp>
      <p:sp>
        <p:nvSpPr>
          <p:cNvPr id="3" name="Text Placeholder 2">
            <a:extLst>
              <a:ext uri="{FF2B5EF4-FFF2-40B4-BE49-F238E27FC236}">
                <a16:creationId xmlns:a16="http://schemas.microsoft.com/office/drawing/2014/main" id="{E6EEE8E8-543A-4334-A640-36B8DACDB4D1}"/>
              </a:ext>
            </a:extLst>
          </p:cNvPr>
          <p:cNvSpPr>
            <a:spLocks noGrp="1"/>
          </p:cNvSpPr>
          <p:nvPr>
            <p:ph type="body" sz="quarter" idx="14"/>
          </p:nvPr>
        </p:nvSpPr>
        <p:spPr>
          <a:xfrm>
            <a:off x="454858" y="7543800"/>
            <a:ext cx="6583680" cy="256032"/>
          </a:xfrm>
        </p:spPr>
        <p:txBody>
          <a:bodyPr/>
          <a:lstStyle/>
          <a:p>
            <a:r>
              <a:rPr lang="en-IN" sz="900" dirty="0"/>
              <a:t>Source: </a:t>
            </a:r>
            <a:r>
              <a:rPr lang="en-IN" sz="900" dirty="0">
                <a:latin typeface="Corbel" panose="020B0503020204020204" pitchFamily="34" charset="0"/>
                <a:ea typeface="Calibri" panose="020F0502020204030204" pitchFamily="34" charset="0"/>
                <a:cs typeface="Times New Roman" panose="02020603050405020304" pitchFamily="18" charset="0"/>
              </a:rPr>
              <a:t>: </a:t>
            </a:r>
            <a:r>
              <a:rPr lang="en-IN" sz="900"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2"/>
              </a:rPr>
              <a:t>https://www.slideshare.net/ThoughtWorks/building-application-in-a-microfrontends-way-matthias-lauf-xconf-manchester</a:t>
            </a:r>
            <a:r>
              <a:rPr lang="en-IN" sz="900" u="sng" dirty="0">
                <a:solidFill>
                  <a:srgbClr val="0000FF"/>
                </a:solidFill>
                <a:latin typeface="Calibri" panose="020F0502020204030204" pitchFamily="34" charset="0"/>
                <a:ea typeface="Calibri" panose="020F0502020204030204" pitchFamily="34" charset="0"/>
                <a:cs typeface="Times New Roman" panose="02020603050405020304" pitchFamily="18" charset="0"/>
              </a:rPr>
              <a:t> </a:t>
            </a:r>
            <a:endParaRPr lang="en-IN" sz="900" dirty="0"/>
          </a:p>
        </p:txBody>
      </p:sp>
      <p:sp>
        <p:nvSpPr>
          <p:cNvPr id="5" name="Title 4">
            <a:extLst>
              <a:ext uri="{FF2B5EF4-FFF2-40B4-BE49-F238E27FC236}">
                <a16:creationId xmlns:a16="http://schemas.microsoft.com/office/drawing/2014/main" id="{EE782E4C-D3F8-4B04-970B-67890BCC7DFD}"/>
              </a:ext>
            </a:extLst>
          </p:cNvPr>
          <p:cNvSpPr>
            <a:spLocks noGrp="1"/>
          </p:cNvSpPr>
          <p:nvPr>
            <p:ph type="title"/>
          </p:nvPr>
        </p:nvSpPr>
        <p:spPr/>
        <p:txBody>
          <a:bodyPr/>
          <a:lstStyle/>
          <a:p>
            <a:r>
              <a:rPr lang="en-IN" dirty="0"/>
              <a:t>Build Time: FRONT END</a:t>
            </a:r>
          </a:p>
        </p:txBody>
      </p:sp>
      <p:pic>
        <p:nvPicPr>
          <p:cNvPr id="6" name="Picture 5">
            <a:extLst>
              <a:ext uri="{FF2B5EF4-FFF2-40B4-BE49-F238E27FC236}">
                <a16:creationId xmlns:a16="http://schemas.microsoft.com/office/drawing/2014/main" id="{F3CB375C-D6BF-4C6A-AF9C-BAE1AB1199FD}"/>
              </a:ext>
            </a:extLst>
          </p:cNvPr>
          <p:cNvPicPr/>
          <p:nvPr/>
        </p:nvPicPr>
        <p:blipFill rotWithShape="1">
          <a:blip r:embed="rId3" cstate="print">
            <a:extLst>
              <a:ext uri="{28A0092B-C50C-407E-A947-70E740481C1C}">
                <a14:useLocalDpi xmlns:a14="http://schemas.microsoft.com/office/drawing/2010/main" val="0"/>
              </a:ext>
            </a:extLst>
          </a:blip>
          <a:srcRect t="3249"/>
          <a:stretch/>
        </p:blipFill>
        <p:spPr bwMode="auto">
          <a:xfrm>
            <a:off x="2263698" y="2121408"/>
            <a:ext cx="10400742" cy="5422392"/>
          </a:xfrm>
          <a:prstGeom prst="rect">
            <a:avLst/>
          </a:prstGeom>
          <a:noFill/>
          <a:ln>
            <a:noFill/>
          </a:ln>
        </p:spPr>
      </p:pic>
    </p:spTree>
    <p:extLst>
      <p:ext uri="{BB962C8B-B14F-4D97-AF65-F5344CB8AC3E}">
        <p14:creationId xmlns:p14="http://schemas.microsoft.com/office/powerpoint/2010/main" val="2671787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1A11E8-1B69-4EF7-91E0-FC26E59E276B}"/>
              </a:ext>
            </a:extLst>
          </p:cNvPr>
          <p:cNvSpPr>
            <a:spLocks noGrp="1"/>
          </p:cNvSpPr>
          <p:nvPr>
            <p:ph type="body" sz="quarter" idx="11"/>
          </p:nvPr>
        </p:nvSpPr>
        <p:spPr/>
        <p:txBody>
          <a:bodyPr/>
          <a:lstStyle/>
          <a:p>
            <a:r>
              <a:rPr lang="en-US" dirty="0"/>
              <a:t>Migrating Monoliths to Microservices</a:t>
            </a:r>
            <a:endParaRPr lang="en-IN" dirty="0"/>
          </a:p>
        </p:txBody>
      </p:sp>
      <p:sp>
        <p:nvSpPr>
          <p:cNvPr id="5" name="Title 4">
            <a:extLst>
              <a:ext uri="{FF2B5EF4-FFF2-40B4-BE49-F238E27FC236}">
                <a16:creationId xmlns:a16="http://schemas.microsoft.com/office/drawing/2014/main" id="{EE782E4C-D3F8-4B04-970B-67890BCC7DFD}"/>
              </a:ext>
            </a:extLst>
          </p:cNvPr>
          <p:cNvSpPr>
            <a:spLocks noGrp="1"/>
          </p:cNvSpPr>
          <p:nvPr>
            <p:ph type="title"/>
          </p:nvPr>
        </p:nvSpPr>
        <p:spPr/>
        <p:txBody>
          <a:bodyPr/>
          <a:lstStyle/>
          <a:p>
            <a:r>
              <a:rPr lang="en-IN" dirty="0"/>
              <a:t>Build Time: SERVER END</a:t>
            </a:r>
          </a:p>
        </p:txBody>
      </p:sp>
      <p:sp>
        <p:nvSpPr>
          <p:cNvPr id="8" name="Rectangle 7">
            <a:extLst>
              <a:ext uri="{FF2B5EF4-FFF2-40B4-BE49-F238E27FC236}">
                <a16:creationId xmlns:a16="http://schemas.microsoft.com/office/drawing/2014/main" id="{91472337-3926-488F-AC7E-7589BFBF14DE}"/>
              </a:ext>
            </a:extLst>
          </p:cNvPr>
          <p:cNvSpPr/>
          <p:nvPr/>
        </p:nvSpPr>
        <p:spPr>
          <a:xfrm>
            <a:off x="2994660" y="2926080"/>
            <a:ext cx="8092440" cy="3059246"/>
          </a:xfrm>
          <a:prstGeom prst="rect">
            <a:avLst/>
          </a:prstGeom>
          <a:solidFill>
            <a:srgbClr val="053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3000" dirty="0">
                <a:solidFill>
                  <a:srgbClr val="FFFFFF"/>
                </a:solidFill>
                <a:latin typeface="IBM Plex Sans" panose="020B0503050203000203" pitchFamily="34" charset="0"/>
              </a:rPr>
              <a:t>Server-Side Build time composition is a traditional monolithic technique that uses the design time to compose and compile a page using servlet (JSP) or a portlet. </a:t>
            </a:r>
          </a:p>
        </p:txBody>
      </p:sp>
    </p:spTree>
    <p:extLst>
      <p:ext uri="{BB962C8B-B14F-4D97-AF65-F5344CB8AC3E}">
        <p14:creationId xmlns:p14="http://schemas.microsoft.com/office/powerpoint/2010/main" val="6977275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1A11E8-1B69-4EF7-91E0-FC26E59E276B}"/>
              </a:ext>
            </a:extLst>
          </p:cNvPr>
          <p:cNvSpPr>
            <a:spLocks noGrp="1"/>
          </p:cNvSpPr>
          <p:nvPr>
            <p:ph type="body" sz="quarter" idx="11"/>
          </p:nvPr>
        </p:nvSpPr>
        <p:spPr/>
        <p:txBody>
          <a:bodyPr/>
          <a:lstStyle/>
          <a:p>
            <a:r>
              <a:rPr lang="en-US" dirty="0"/>
              <a:t>Migrating Monoliths to Microservices</a:t>
            </a:r>
            <a:endParaRPr lang="en-IN" dirty="0"/>
          </a:p>
        </p:txBody>
      </p:sp>
      <p:sp>
        <p:nvSpPr>
          <p:cNvPr id="5" name="Title 4">
            <a:extLst>
              <a:ext uri="{FF2B5EF4-FFF2-40B4-BE49-F238E27FC236}">
                <a16:creationId xmlns:a16="http://schemas.microsoft.com/office/drawing/2014/main" id="{EE782E4C-D3F8-4B04-970B-67890BCC7DFD}"/>
              </a:ext>
            </a:extLst>
          </p:cNvPr>
          <p:cNvSpPr>
            <a:spLocks noGrp="1"/>
          </p:cNvSpPr>
          <p:nvPr>
            <p:ph type="title"/>
          </p:nvPr>
        </p:nvSpPr>
        <p:spPr/>
        <p:txBody>
          <a:bodyPr/>
          <a:lstStyle/>
          <a:p>
            <a:r>
              <a:rPr lang="en-IN" dirty="0"/>
              <a:t>Run Time: SERVER END</a:t>
            </a:r>
          </a:p>
        </p:txBody>
      </p:sp>
      <p:pic>
        <p:nvPicPr>
          <p:cNvPr id="6" name="Picture 5" descr="Diagram of a surrogate processing ESI statements">
            <a:extLst>
              <a:ext uri="{FF2B5EF4-FFF2-40B4-BE49-F238E27FC236}">
                <a16:creationId xmlns:a16="http://schemas.microsoft.com/office/drawing/2014/main" id="{696F7BC8-EBA1-4FCE-B8D7-D5DE509A6E5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4600" y="2153072"/>
            <a:ext cx="10195560" cy="5646760"/>
          </a:xfrm>
          <a:prstGeom prst="rect">
            <a:avLst/>
          </a:prstGeom>
          <a:noFill/>
          <a:ln>
            <a:noFill/>
          </a:ln>
        </p:spPr>
      </p:pic>
      <p:sp>
        <p:nvSpPr>
          <p:cNvPr id="7" name="Text Placeholder 2">
            <a:extLst>
              <a:ext uri="{FF2B5EF4-FFF2-40B4-BE49-F238E27FC236}">
                <a16:creationId xmlns:a16="http://schemas.microsoft.com/office/drawing/2014/main" id="{B0753D06-7753-40BD-A38D-DB70D7C77D76}"/>
              </a:ext>
            </a:extLst>
          </p:cNvPr>
          <p:cNvSpPr>
            <a:spLocks noGrp="1"/>
          </p:cNvSpPr>
          <p:nvPr>
            <p:ph type="body" sz="quarter" idx="14"/>
          </p:nvPr>
        </p:nvSpPr>
        <p:spPr>
          <a:xfrm>
            <a:off x="454858" y="7543800"/>
            <a:ext cx="6583680" cy="256032"/>
          </a:xfrm>
        </p:spPr>
        <p:txBody>
          <a:bodyPr/>
          <a:lstStyle/>
          <a:p>
            <a:r>
              <a:rPr lang="en-IN" sz="900" dirty="0"/>
              <a:t>Source: </a:t>
            </a:r>
            <a:r>
              <a:rPr lang="en-IN" sz="900"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3"/>
              </a:rPr>
              <a:t>https://www.gosecure.net/blog/2018/04/03/beyond-xss-edge-side-include-injection</a:t>
            </a:r>
            <a:r>
              <a:rPr lang="en-IN" sz="900" u="sng" dirty="0">
                <a:solidFill>
                  <a:srgbClr val="0000FF"/>
                </a:solidFill>
                <a:latin typeface="Calibri" panose="020F0502020204030204" pitchFamily="34" charset="0"/>
                <a:ea typeface="Calibri" panose="020F0502020204030204" pitchFamily="34" charset="0"/>
                <a:cs typeface="Times New Roman" panose="02020603050405020304" pitchFamily="18" charset="0"/>
              </a:rPr>
              <a:t> </a:t>
            </a:r>
            <a:endParaRPr lang="en-IN" sz="900" dirty="0"/>
          </a:p>
        </p:txBody>
      </p:sp>
      <p:sp>
        <p:nvSpPr>
          <p:cNvPr id="4" name="Rectangle 3">
            <a:extLst>
              <a:ext uri="{FF2B5EF4-FFF2-40B4-BE49-F238E27FC236}">
                <a16:creationId xmlns:a16="http://schemas.microsoft.com/office/drawing/2014/main" id="{6E203BF6-021C-4EEC-ABC1-7F50EEE42281}"/>
              </a:ext>
            </a:extLst>
          </p:cNvPr>
          <p:cNvSpPr/>
          <p:nvPr/>
        </p:nvSpPr>
        <p:spPr>
          <a:xfrm>
            <a:off x="411480" y="6587905"/>
            <a:ext cx="3335218" cy="892552"/>
          </a:xfrm>
          <a:prstGeom prst="rect">
            <a:avLst/>
          </a:prstGeom>
        </p:spPr>
        <p:txBody>
          <a:bodyPr wrap="square">
            <a:spAutoFit/>
          </a:bodyPr>
          <a:lstStyle/>
          <a:p>
            <a:r>
              <a:rPr lang="en-IN" sz="1200" b="1" dirty="0">
                <a:latin typeface="IBM Plex Sans" panose="020B0503050203000203" pitchFamily="34" charset="0"/>
              </a:rPr>
              <a:t>References:</a:t>
            </a:r>
          </a:p>
          <a:p>
            <a:pPr marL="171450" indent="-171450">
              <a:buFont typeface="Arial" panose="020B0604020202020204" pitchFamily="34" charset="0"/>
              <a:buChar char="•"/>
            </a:pPr>
            <a:r>
              <a:rPr lang="en-IN" sz="1000" dirty="0">
                <a:latin typeface="IBM Plex Sans" panose="020B0503050203000203" pitchFamily="34" charset="0"/>
                <a:hlinkClick r:id="rId4"/>
              </a:rPr>
              <a:t>https://en.wikipedia.org/wiki/Edge_Side_Includes</a:t>
            </a:r>
            <a:r>
              <a:rPr lang="en-IN" sz="1000" dirty="0">
                <a:latin typeface="IBM Plex Sans" panose="020B0503050203000203" pitchFamily="34" charset="0"/>
              </a:rPr>
              <a:t> </a:t>
            </a:r>
          </a:p>
          <a:p>
            <a:pPr marL="171450" indent="-171450">
              <a:buFont typeface="Arial" panose="020B0604020202020204" pitchFamily="34" charset="0"/>
              <a:buChar char="•"/>
            </a:pPr>
            <a:r>
              <a:rPr lang="en-IN" sz="1000" dirty="0">
                <a:latin typeface="IBM Plex Sans" panose="020B0503050203000203" pitchFamily="34" charset="0"/>
                <a:hlinkClick r:id="rId5"/>
              </a:rPr>
              <a:t>https://github.com/Schibsted-Tech-Polska/nodesi</a:t>
            </a:r>
            <a:endParaRPr lang="en-IN" sz="1000" dirty="0">
              <a:latin typeface="IBM Plex Sans" panose="020B0503050203000203" pitchFamily="34" charset="0"/>
            </a:endParaRPr>
          </a:p>
          <a:p>
            <a:pPr marL="171450" indent="-171450">
              <a:buFont typeface="Arial" panose="020B0604020202020204" pitchFamily="34" charset="0"/>
              <a:buChar char="•"/>
            </a:pPr>
            <a:r>
              <a:rPr lang="en-IN" sz="1000" dirty="0">
                <a:latin typeface="IBM Plex Sans" panose="020B0503050203000203" pitchFamily="34" charset="0"/>
                <a:hlinkClick r:id="rId6"/>
              </a:rPr>
              <a:t>https://github.com/tes/compoxure</a:t>
            </a:r>
            <a:r>
              <a:rPr lang="en-IN" sz="1000" dirty="0">
                <a:latin typeface="IBM Plex Sans" panose="020B0503050203000203" pitchFamily="34" charset="0"/>
              </a:rPr>
              <a:t> </a:t>
            </a:r>
          </a:p>
          <a:p>
            <a:pPr marL="171450" indent="-171450">
              <a:buFont typeface="Arial" panose="020B0604020202020204" pitchFamily="34" charset="0"/>
              <a:buChar char="•"/>
            </a:pPr>
            <a:r>
              <a:rPr lang="en-IN" sz="1000" dirty="0">
                <a:latin typeface="IBM Plex Sans" panose="020B0503050203000203" pitchFamily="34" charset="0"/>
                <a:hlinkClick r:id="rId7"/>
              </a:rPr>
              <a:t>https://github.com/zalando/tailor</a:t>
            </a:r>
            <a:r>
              <a:rPr lang="en-IN" sz="1000" dirty="0">
                <a:latin typeface="IBM Plex Sans" panose="020B0503050203000203" pitchFamily="34" charset="0"/>
              </a:rPr>
              <a:t> </a:t>
            </a:r>
          </a:p>
        </p:txBody>
      </p:sp>
    </p:spTree>
    <p:extLst>
      <p:ext uri="{BB962C8B-B14F-4D97-AF65-F5344CB8AC3E}">
        <p14:creationId xmlns:p14="http://schemas.microsoft.com/office/powerpoint/2010/main" val="20405775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1A11E8-1B69-4EF7-91E0-FC26E59E276B}"/>
              </a:ext>
            </a:extLst>
          </p:cNvPr>
          <p:cNvSpPr>
            <a:spLocks noGrp="1"/>
          </p:cNvSpPr>
          <p:nvPr>
            <p:ph type="body" sz="quarter" idx="11"/>
          </p:nvPr>
        </p:nvSpPr>
        <p:spPr/>
        <p:txBody>
          <a:bodyPr/>
          <a:lstStyle/>
          <a:p>
            <a:r>
              <a:rPr lang="en-US" dirty="0"/>
              <a:t>Migrating Monoliths to Microservices</a:t>
            </a:r>
            <a:endParaRPr lang="en-IN" dirty="0"/>
          </a:p>
        </p:txBody>
      </p:sp>
      <p:sp>
        <p:nvSpPr>
          <p:cNvPr id="3" name="Text Placeholder 2">
            <a:extLst>
              <a:ext uri="{FF2B5EF4-FFF2-40B4-BE49-F238E27FC236}">
                <a16:creationId xmlns:a16="http://schemas.microsoft.com/office/drawing/2014/main" id="{E6EEE8E8-543A-4334-A640-36B8DACDB4D1}"/>
              </a:ext>
            </a:extLst>
          </p:cNvPr>
          <p:cNvSpPr>
            <a:spLocks noGrp="1"/>
          </p:cNvSpPr>
          <p:nvPr>
            <p:ph type="body" sz="quarter" idx="14"/>
          </p:nvPr>
        </p:nvSpPr>
        <p:spPr>
          <a:xfrm>
            <a:off x="454858" y="7543800"/>
            <a:ext cx="6583680" cy="256032"/>
          </a:xfrm>
        </p:spPr>
        <p:txBody>
          <a:bodyPr/>
          <a:lstStyle/>
          <a:p>
            <a:r>
              <a:rPr lang="en-IN" sz="900" dirty="0"/>
              <a:t>Source: </a:t>
            </a:r>
            <a:r>
              <a:rPr lang="en-IN" sz="900"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2"/>
              </a:rPr>
              <a:t>https://www.slideshare.net/ThoughtWorks/building-application-in-a-microfrontends-way-matthias-lauf-xconf-manchester</a:t>
            </a:r>
            <a:r>
              <a:rPr lang="en-IN" sz="900" u="sng" dirty="0">
                <a:solidFill>
                  <a:srgbClr val="0000FF"/>
                </a:solidFill>
                <a:latin typeface="Calibri" panose="020F0502020204030204" pitchFamily="34" charset="0"/>
                <a:ea typeface="Calibri" panose="020F0502020204030204" pitchFamily="34" charset="0"/>
                <a:cs typeface="Times New Roman" panose="02020603050405020304" pitchFamily="18" charset="0"/>
              </a:rPr>
              <a:t> </a:t>
            </a:r>
            <a:endParaRPr lang="en-IN" sz="900" dirty="0"/>
          </a:p>
        </p:txBody>
      </p:sp>
      <p:sp>
        <p:nvSpPr>
          <p:cNvPr id="5" name="Title 4">
            <a:extLst>
              <a:ext uri="{FF2B5EF4-FFF2-40B4-BE49-F238E27FC236}">
                <a16:creationId xmlns:a16="http://schemas.microsoft.com/office/drawing/2014/main" id="{EE782E4C-D3F8-4B04-970B-67890BCC7DFD}"/>
              </a:ext>
            </a:extLst>
          </p:cNvPr>
          <p:cNvSpPr>
            <a:spLocks noGrp="1"/>
          </p:cNvSpPr>
          <p:nvPr>
            <p:ph type="title"/>
          </p:nvPr>
        </p:nvSpPr>
        <p:spPr/>
        <p:txBody>
          <a:bodyPr/>
          <a:lstStyle/>
          <a:p>
            <a:r>
              <a:rPr lang="en-IN" dirty="0"/>
              <a:t>Run Time: FRONT END</a:t>
            </a:r>
          </a:p>
        </p:txBody>
      </p:sp>
      <p:pic>
        <p:nvPicPr>
          <p:cNvPr id="7" name="Picture 6">
            <a:extLst>
              <a:ext uri="{FF2B5EF4-FFF2-40B4-BE49-F238E27FC236}">
                <a16:creationId xmlns:a16="http://schemas.microsoft.com/office/drawing/2014/main" id="{0BD0707C-83A4-4656-8734-235224245E13}"/>
              </a:ext>
            </a:extLst>
          </p:cNvPr>
          <p:cNvPicPr/>
          <p:nvPr/>
        </p:nvPicPr>
        <p:blipFill>
          <a:blip r:embed="rId3"/>
          <a:stretch>
            <a:fillRect/>
          </a:stretch>
        </p:blipFill>
        <p:spPr>
          <a:xfrm>
            <a:off x="2987206" y="2117727"/>
            <a:ext cx="9128593" cy="5426073"/>
          </a:xfrm>
          <a:prstGeom prst="rect">
            <a:avLst/>
          </a:prstGeom>
        </p:spPr>
      </p:pic>
    </p:spTree>
    <p:extLst>
      <p:ext uri="{BB962C8B-B14F-4D97-AF65-F5344CB8AC3E}">
        <p14:creationId xmlns:p14="http://schemas.microsoft.com/office/powerpoint/2010/main" val="7951600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3E5086-C943-4CA6-A20C-B9E869D87710}"/>
              </a:ext>
            </a:extLst>
          </p:cNvPr>
          <p:cNvSpPr>
            <a:spLocks noGrp="1"/>
          </p:cNvSpPr>
          <p:nvPr>
            <p:ph type="body" sz="quarter" idx="11"/>
          </p:nvPr>
        </p:nvSpPr>
        <p:spPr/>
        <p:txBody>
          <a:bodyPr/>
          <a:lstStyle/>
          <a:p>
            <a:r>
              <a:rPr lang="en-US" dirty="0"/>
              <a:t>Migrating Monoliths to Microservices</a:t>
            </a:r>
            <a:endParaRPr lang="en-IN" dirty="0"/>
          </a:p>
        </p:txBody>
      </p:sp>
      <p:sp>
        <p:nvSpPr>
          <p:cNvPr id="5" name="Title 4">
            <a:extLst>
              <a:ext uri="{FF2B5EF4-FFF2-40B4-BE49-F238E27FC236}">
                <a16:creationId xmlns:a16="http://schemas.microsoft.com/office/drawing/2014/main" id="{704127FF-A499-4D78-BD89-8549FE621FD4}"/>
              </a:ext>
            </a:extLst>
          </p:cNvPr>
          <p:cNvSpPr>
            <a:spLocks noGrp="1"/>
          </p:cNvSpPr>
          <p:nvPr>
            <p:ph type="title"/>
          </p:nvPr>
        </p:nvSpPr>
        <p:spPr/>
        <p:txBody>
          <a:bodyPr/>
          <a:lstStyle/>
          <a:p>
            <a:r>
              <a:rPr lang="en-IN" dirty="0"/>
              <a:t>Decomposing Frontend Monolith</a:t>
            </a:r>
          </a:p>
        </p:txBody>
      </p:sp>
      <p:sp>
        <p:nvSpPr>
          <p:cNvPr id="9" name="Rectangle 8">
            <a:extLst>
              <a:ext uri="{FF2B5EF4-FFF2-40B4-BE49-F238E27FC236}">
                <a16:creationId xmlns:a16="http://schemas.microsoft.com/office/drawing/2014/main" id="{9D3C8524-E570-403E-AF94-5CC9C65B0093}"/>
              </a:ext>
            </a:extLst>
          </p:cNvPr>
          <p:cNvSpPr/>
          <p:nvPr/>
        </p:nvSpPr>
        <p:spPr>
          <a:xfrm>
            <a:off x="457201" y="2240280"/>
            <a:ext cx="6537960" cy="2423160"/>
          </a:xfrm>
          <a:prstGeom prst="rect">
            <a:avLst/>
          </a:prstGeom>
          <a:solidFill>
            <a:srgbClr val="053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000" dirty="0">
                <a:solidFill>
                  <a:srgbClr val="FFFFFF"/>
                </a:solidFill>
                <a:latin typeface="IBM Plex Sans" panose="020B0503050203000203" pitchFamily="34" charset="0"/>
              </a:rPr>
              <a:t>Server-Side Build time composition is a traditional monolithic technique that uses the design time to compose and compile a page using servlet (JSP) or a portlet.</a:t>
            </a:r>
          </a:p>
        </p:txBody>
      </p:sp>
      <p:sp>
        <p:nvSpPr>
          <p:cNvPr id="10" name="Rectangle 9">
            <a:extLst>
              <a:ext uri="{FF2B5EF4-FFF2-40B4-BE49-F238E27FC236}">
                <a16:creationId xmlns:a16="http://schemas.microsoft.com/office/drawing/2014/main" id="{A8A3A0E3-A0B5-487D-A70F-55A40EF1F3C4}"/>
              </a:ext>
            </a:extLst>
          </p:cNvPr>
          <p:cNvSpPr/>
          <p:nvPr/>
        </p:nvSpPr>
        <p:spPr>
          <a:xfrm>
            <a:off x="457200" y="4983480"/>
            <a:ext cx="6537960" cy="2651760"/>
          </a:xfrm>
          <a:prstGeom prst="rect">
            <a:avLst/>
          </a:prstGeom>
          <a:solidFill>
            <a:srgbClr val="053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dirty="0">
                <a:solidFill>
                  <a:srgbClr val="FFFFFF"/>
                </a:solidFill>
                <a:latin typeface="IBM Plex Sans" panose="020B0503050203000203" pitchFamily="34" charset="0"/>
              </a:rPr>
              <a:t>The polyglot promise of backend Microservices technically should be available in the </a:t>
            </a:r>
            <a:r>
              <a:rPr lang="en-US" sz="1600" dirty="0" err="1">
                <a:solidFill>
                  <a:srgbClr val="FFFFFF"/>
                </a:solidFill>
                <a:latin typeface="IBM Plex Sans" panose="020B0503050203000203" pitchFamily="34" charset="0"/>
              </a:rPr>
              <a:t>MicroFrontEnds</a:t>
            </a:r>
            <a:r>
              <a:rPr lang="en-US" sz="1600" dirty="0">
                <a:solidFill>
                  <a:srgbClr val="FFFFFF"/>
                </a:solidFill>
                <a:latin typeface="IBM Plex Sans" panose="020B0503050203000203" pitchFamily="34" charset="0"/>
              </a:rPr>
              <a:t> also. However, it needs careful analysis since the coupling of </a:t>
            </a:r>
            <a:r>
              <a:rPr lang="en-US" sz="1600" dirty="0" err="1">
                <a:solidFill>
                  <a:srgbClr val="FFFFFF"/>
                </a:solidFill>
                <a:latin typeface="IBM Plex Sans" panose="020B0503050203000203" pitchFamily="34" charset="0"/>
              </a:rPr>
              <a:t>MicroFrontEnds</a:t>
            </a:r>
            <a:r>
              <a:rPr lang="en-US" sz="1600" dirty="0">
                <a:solidFill>
                  <a:srgbClr val="FFFFFF"/>
                </a:solidFill>
                <a:latin typeface="IBM Plex Sans" panose="020B0503050203000203" pitchFamily="34" charset="0"/>
              </a:rPr>
              <a:t> in a single browser is stronger than API based coupling between backend Microservices, for example, </a:t>
            </a:r>
            <a:r>
              <a:rPr lang="en-US" sz="1600" dirty="0" err="1">
                <a:solidFill>
                  <a:srgbClr val="FFFFFF"/>
                </a:solidFill>
                <a:latin typeface="IBM Plex Sans" panose="020B0503050203000203" pitchFamily="34" charset="0"/>
              </a:rPr>
              <a:t>MicroFrontEnds</a:t>
            </a:r>
            <a:r>
              <a:rPr lang="en-US" sz="1600" dirty="0">
                <a:solidFill>
                  <a:srgbClr val="FFFFFF"/>
                </a:solidFill>
                <a:latin typeface="IBM Plex Sans" panose="020B0503050203000203" pitchFamily="34" charset="0"/>
              </a:rPr>
              <a:t> at least share the same browser/native runtime kernel, which is not the case with backend Microservices. On the other hand, introducing same UI composition framework introduces coupling and any upgrade impacts all the </a:t>
            </a:r>
            <a:r>
              <a:rPr lang="en-US" sz="1600" dirty="0" err="1">
                <a:solidFill>
                  <a:srgbClr val="FFFFFF"/>
                </a:solidFill>
                <a:latin typeface="IBM Plex Sans" panose="020B0503050203000203" pitchFamily="34" charset="0"/>
              </a:rPr>
              <a:t>MicroFrontEnds</a:t>
            </a:r>
            <a:r>
              <a:rPr lang="en-US" sz="1600" dirty="0">
                <a:solidFill>
                  <a:srgbClr val="FFFFFF"/>
                </a:solidFill>
                <a:latin typeface="IBM Plex Sans" panose="020B0503050203000203" pitchFamily="34" charset="0"/>
              </a:rPr>
              <a:t> in that case. So, there is a bit of investment needed in balancing the </a:t>
            </a:r>
            <a:r>
              <a:rPr lang="en-US" sz="1600" dirty="0" err="1">
                <a:solidFill>
                  <a:srgbClr val="FFFFFF"/>
                </a:solidFill>
                <a:latin typeface="IBM Plex Sans" panose="020B0503050203000203" pitchFamily="34" charset="0"/>
              </a:rPr>
              <a:t>polyglotism</a:t>
            </a:r>
            <a:r>
              <a:rPr lang="en-US" sz="1600" dirty="0">
                <a:solidFill>
                  <a:srgbClr val="FFFFFF"/>
                </a:solidFill>
                <a:latin typeface="IBM Plex Sans" panose="020B0503050203000203" pitchFamily="34" charset="0"/>
              </a:rPr>
              <a:t> in </a:t>
            </a:r>
            <a:r>
              <a:rPr lang="en-US" sz="1600" dirty="0" err="1">
                <a:solidFill>
                  <a:srgbClr val="FFFFFF"/>
                </a:solidFill>
                <a:latin typeface="IBM Plex Sans" panose="020B0503050203000203" pitchFamily="34" charset="0"/>
              </a:rPr>
              <a:t>MicroFrontEnds</a:t>
            </a:r>
            <a:r>
              <a:rPr lang="en-US" sz="1600" dirty="0">
                <a:solidFill>
                  <a:srgbClr val="FFFFFF"/>
                </a:solidFill>
                <a:latin typeface="IBM Plex Sans" panose="020B0503050203000203" pitchFamily="34" charset="0"/>
              </a:rPr>
              <a:t>. </a:t>
            </a:r>
          </a:p>
        </p:txBody>
      </p:sp>
      <p:sp>
        <p:nvSpPr>
          <p:cNvPr id="11" name="Rectangle 10">
            <a:extLst>
              <a:ext uri="{FF2B5EF4-FFF2-40B4-BE49-F238E27FC236}">
                <a16:creationId xmlns:a16="http://schemas.microsoft.com/office/drawing/2014/main" id="{8074AF4F-0012-4E1D-9DA8-4836AF807196}"/>
              </a:ext>
            </a:extLst>
          </p:cNvPr>
          <p:cNvSpPr/>
          <p:nvPr/>
        </p:nvSpPr>
        <p:spPr>
          <a:xfrm>
            <a:off x="7635240" y="2240280"/>
            <a:ext cx="6263640" cy="2423160"/>
          </a:xfrm>
          <a:prstGeom prst="rect">
            <a:avLst/>
          </a:prstGeom>
          <a:solidFill>
            <a:srgbClr val="053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000" dirty="0">
                <a:solidFill>
                  <a:srgbClr val="FFFFFF"/>
                </a:solidFill>
                <a:latin typeface="IBM Plex Sans" panose="020B0503050203000203" pitchFamily="34" charset="0"/>
              </a:rPr>
              <a:t>The choice of micro-frontend design needs to be a shared understanding across teams.</a:t>
            </a:r>
          </a:p>
        </p:txBody>
      </p:sp>
      <p:sp>
        <p:nvSpPr>
          <p:cNvPr id="12" name="Rectangle 11">
            <a:extLst>
              <a:ext uri="{FF2B5EF4-FFF2-40B4-BE49-F238E27FC236}">
                <a16:creationId xmlns:a16="http://schemas.microsoft.com/office/drawing/2014/main" id="{CEB992C1-C0DD-421D-97FF-40960E92279B}"/>
              </a:ext>
            </a:extLst>
          </p:cNvPr>
          <p:cNvSpPr/>
          <p:nvPr/>
        </p:nvSpPr>
        <p:spPr>
          <a:xfrm>
            <a:off x="7620743" y="4983480"/>
            <a:ext cx="6263640" cy="2651760"/>
          </a:xfrm>
          <a:prstGeom prst="rect">
            <a:avLst/>
          </a:prstGeom>
          <a:solidFill>
            <a:srgbClr val="053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000" dirty="0">
                <a:solidFill>
                  <a:schemeClr val="bg2"/>
                </a:solidFill>
                <a:latin typeface="IBM Plex Sans" panose="020B0503050203000203" pitchFamily="34" charset="0"/>
                <a:hlinkClick r:id="rId2">
                  <a:extLst>
                    <a:ext uri="{A12FA001-AC4F-418D-AE19-62706E023703}">
                      <ahyp:hlinkClr xmlns:ahyp="http://schemas.microsoft.com/office/drawing/2018/hyperlinkcolor" val="tx"/>
                    </a:ext>
                  </a:extLst>
                </a:hlinkClick>
              </a:rPr>
              <a:t>Custom-Elements</a:t>
            </a:r>
            <a:r>
              <a:rPr lang="en-US" sz="2000" dirty="0">
                <a:solidFill>
                  <a:srgbClr val="FFFFFF"/>
                </a:solidFill>
                <a:latin typeface="IBM Plex Sans" panose="020B0503050203000203" pitchFamily="34" charset="0"/>
              </a:rPr>
              <a:t> aims to provide interoperability (based on </a:t>
            </a:r>
            <a:r>
              <a:rPr lang="en-US" sz="2000" dirty="0">
                <a:solidFill>
                  <a:schemeClr val="bg2"/>
                </a:solidFill>
                <a:latin typeface="IBM Plex Sans" panose="020B0503050203000203" pitchFamily="34" charset="0"/>
                <a:hlinkClick r:id="rId3">
                  <a:extLst>
                    <a:ext uri="{A12FA001-AC4F-418D-AE19-62706E023703}">
                      <ahyp:hlinkClr xmlns:ahyp="http://schemas.microsoft.com/office/drawing/2018/hyperlinkcolor" val="tx"/>
                    </a:ext>
                  </a:extLst>
                </a:hlinkClick>
              </a:rPr>
              <a:t>webcomponents</a:t>
            </a:r>
            <a:r>
              <a:rPr lang="en-US" sz="2000" dirty="0">
                <a:solidFill>
                  <a:srgbClr val="FFFFFF"/>
                </a:solidFill>
                <a:latin typeface="IBM Plex Sans" panose="020B0503050203000203" pitchFamily="34" charset="0"/>
              </a:rPr>
              <a:t> specification). </a:t>
            </a:r>
          </a:p>
          <a:p>
            <a:pPr lvl="0" algn="ctr"/>
            <a:r>
              <a:rPr lang="en-US" sz="2000" dirty="0">
                <a:solidFill>
                  <a:srgbClr val="FFFFFF"/>
                </a:solidFill>
                <a:latin typeface="IBM Plex Sans" panose="020B0503050203000203" pitchFamily="34" charset="0"/>
              </a:rPr>
              <a:t>Check that out!</a:t>
            </a:r>
          </a:p>
        </p:txBody>
      </p:sp>
    </p:spTree>
    <p:extLst>
      <p:ext uri="{BB962C8B-B14F-4D97-AF65-F5344CB8AC3E}">
        <p14:creationId xmlns:p14="http://schemas.microsoft.com/office/powerpoint/2010/main" val="4027940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A4C289E-B19F-40D1-8F7C-205350A4D945}"/>
              </a:ext>
            </a:extLst>
          </p:cNvPr>
          <p:cNvSpPr>
            <a:spLocks noGrp="1"/>
          </p:cNvSpPr>
          <p:nvPr>
            <p:ph type="pic" sz="quarter" idx="10"/>
          </p:nvPr>
        </p:nvSpPr>
        <p:spPr/>
      </p:sp>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p:txBody>
          <a:bodyPr/>
          <a:lstStyle/>
          <a:p>
            <a:r>
              <a:rPr lang="en-US" dirty="0"/>
              <a:t>&lt;Need a title here&gt;</a:t>
            </a:r>
          </a:p>
        </p:txBody>
      </p:sp>
      <p:sp>
        <p:nvSpPr>
          <p:cNvPr id="2" name="Rectangle 1">
            <a:extLst>
              <a:ext uri="{FF2B5EF4-FFF2-40B4-BE49-F238E27FC236}">
                <a16:creationId xmlns:a16="http://schemas.microsoft.com/office/drawing/2014/main" id="{940C4B29-FC43-4097-BB17-A7725323D984}"/>
              </a:ext>
            </a:extLst>
          </p:cNvPr>
          <p:cNvSpPr/>
          <p:nvPr/>
        </p:nvSpPr>
        <p:spPr>
          <a:xfrm>
            <a:off x="8549640" y="2331720"/>
            <a:ext cx="2103120" cy="210312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IN" sz="2000" dirty="0">
                <a:latin typeface="IBM Plex Sans" panose="020B0503050000000000" pitchFamily="34" charset="0"/>
              </a:rPr>
              <a:t>To SME: We need a title for this section.</a:t>
            </a:r>
          </a:p>
        </p:txBody>
      </p:sp>
    </p:spTree>
    <p:extLst>
      <p:ext uri="{BB962C8B-B14F-4D97-AF65-F5344CB8AC3E}">
        <p14:creationId xmlns:p14="http://schemas.microsoft.com/office/powerpoint/2010/main" val="29255848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A4C289E-B19F-40D1-8F7C-205350A4D945}"/>
              </a:ext>
            </a:extLst>
          </p:cNvPr>
          <p:cNvSpPr>
            <a:spLocks noGrp="1"/>
          </p:cNvSpPr>
          <p:nvPr>
            <p:ph type="pic" sz="quarter" idx="10"/>
          </p:nvPr>
        </p:nvSpPr>
        <p:spPr/>
      </p:sp>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p:txBody>
          <a:bodyPr/>
          <a:lstStyle/>
          <a:p>
            <a:r>
              <a:rPr lang="en-US" dirty="0"/>
              <a:t>Event-driven Patterns</a:t>
            </a:r>
          </a:p>
        </p:txBody>
      </p:sp>
    </p:spTree>
    <p:extLst>
      <p:ext uri="{BB962C8B-B14F-4D97-AF65-F5344CB8AC3E}">
        <p14:creationId xmlns:p14="http://schemas.microsoft.com/office/powerpoint/2010/main" val="22563655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1A11E8-1B69-4EF7-91E0-FC26E59E276B}"/>
              </a:ext>
            </a:extLst>
          </p:cNvPr>
          <p:cNvSpPr>
            <a:spLocks noGrp="1"/>
          </p:cNvSpPr>
          <p:nvPr>
            <p:ph type="body" sz="quarter" idx="11"/>
          </p:nvPr>
        </p:nvSpPr>
        <p:spPr/>
        <p:txBody>
          <a:bodyPr/>
          <a:lstStyle/>
          <a:p>
            <a:r>
              <a:rPr lang="en-US" dirty="0"/>
              <a:t>Migrating Monoliths to Microservices</a:t>
            </a:r>
            <a:endParaRPr lang="en-IN" dirty="0"/>
          </a:p>
        </p:txBody>
      </p:sp>
      <p:sp>
        <p:nvSpPr>
          <p:cNvPr id="5" name="Title 4">
            <a:extLst>
              <a:ext uri="{FF2B5EF4-FFF2-40B4-BE49-F238E27FC236}">
                <a16:creationId xmlns:a16="http://schemas.microsoft.com/office/drawing/2014/main" id="{EE782E4C-D3F8-4B04-970B-67890BCC7DFD}"/>
              </a:ext>
            </a:extLst>
          </p:cNvPr>
          <p:cNvSpPr>
            <a:spLocks noGrp="1"/>
          </p:cNvSpPr>
          <p:nvPr>
            <p:ph type="title"/>
          </p:nvPr>
        </p:nvSpPr>
        <p:spPr/>
        <p:txBody>
          <a:bodyPr/>
          <a:lstStyle/>
          <a:p>
            <a:r>
              <a:rPr lang="en-IN" dirty="0"/>
              <a:t>Event Notification</a:t>
            </a:r>
          </a:p>
        </p:txBody>
      </p:sp>
      <p:pic>
        <p:nvPicPr>
          <p:cNvPr id="8" name="Picture 7">
            <a:extLst>
              <a:ext uri="{FF2B5EF4-FFF2-40B4-BE49-F238E27FC236}">
                <a16:creationId xmlns:a16="http://schemas.microsoft.com/office/drawing/2014/main" id="{EC0C4E32-EFA9-48B6-95F1-58DDF51834B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9592" y="2514600"/>
            <a:ext cx="8825909" cy="4846320"/>
          </a:xfrm>
          <a:prstGeom prst="rect">
            <a:avLst/>
          </a:prstGeom>
          <a:noFill/>
          <a:ln>
            <a:noFill/>
          </a:ln>
        </p:spPr>
      </p:pic>
      <p:sp>
        <p:nvSpPr>
          <p:cNvPr id="9" name="Rectangle 8">
            <a:extLst>
              <a:ext uri="{FF2B5EF4-FFF2-40B4-BE49-F238E27FC236}">
                <a16:creationId xmlns:a16="http://schemas.microsoft.com/office/drawing/2014/main" id="{44C71825-09F3-4E07-A884-5BCB8E69FBDA}"/>
              </a:ext>
            </a:extLst>
          </p:cNvPr>
          <p:cNvSpPr/>
          <p:nvPr/>
        </p:nvSpPr>
        <p:spPr>
          <a:xfrm>
            <a:off x="662941" y="3824868"/>
            <a:ext cx="4706651" cy="3059246"/>
          </a:xfrm>
          <a:prstGeom prst="rect">
            <a:avLst/>
          </a:prstGeom>
          <a:solidFill>
            <a:srgbClr val="053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400" dirty="0">
                <a:solidFill>
                  <a:srgbClr val="FFFFFF"/>
                </a:solidFill>
                <a:latin typeface="IBM Plex Sans" panose="020B0503050203000203" pitchFamily="34" charset="0"/>
              </a:rPr>
              <a:t>System sends event message to notify other systems of a fact in domain, without making any assertions as to how the event would be processed.</a:t>
            </a:r>
          </a:p>
          <a:p>
            <a:pPr lvl="0"/>
            <a:endParaRPr lang="en-US" sz="2400" dirty="0">
              <a:solidFill>
                <a:srgbClr val="FFFFFF"/>
              </a:solidFill>
              <a:latin typeface="IBM Plex Sans" panose="020B0503050203000203" pitchFamily="34" charset="0"/>
            </a:endParaRPr>
          </a:p>
          <a:p>
            <a:pPr lvl="0"/>
            <a:r>
              <a:rPr lang="en-US" sz="2400" dirty="0">
                <a:solidFill>
                  <a:srgbClr val="FFFFFF"/>
                </a:solidFill>
                <a:latin typeface="IBM Plex Sans" panose="020B0503050203000203" pitchFamily="34" charset="0"/>
              </a:rPr>
              <a:t>Thus, notification carries state of fact already happened.</a:t>
            </a:r>
          </a:p>
        </p:txBody>
      </p:sp>
    </p:spTree>
    <p:extLst>
      <p:ext uri="{BB962C8B-B14F-4D97-AF65-F5344CB8AC3E}">
        <p14:creationId xmlns:p14="http://schemas.microsoft.com/office/powerpoint/2010/main" val="32656989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1A11E8-1B69-4EF7-91E0-FC26E59E276B}"/>
              </a:ext>
            </a:extLst>
          </p:cNvPr>
          <p:cNvSpPr>
            <a:spLocks noGrp="1"/>
          </p:cNvSpPr>
          <p:nvPr>
            <p:ph type="body" sz="quarter" idx="11"/>
          </p:nvPr>
        </p:nvSpPr>
        <p:spPr/>
        <p:txBody>
          <a:bodyPr/>
          <a:lstStyle/>
          <a:p>
            <a:r>
              <a:rPr lang="en-US" dirty="0"/>
              <a:t>Migrating Monoliths to Microservices</a:t>
            </a:r>
            <a:endParaRPr lang="en-IN" dirty="0"/>
          </a:p>
        </p:txBody>
      </p:sp>
      <p:sp>
        <p:nvSpPr>
          <p:cNvPr id="5" name="Title 4">
            <a:extLst>
              <a:ext uri="{FF2B5EF4-FFF2-40B4-BE49-F238E27FC236}">
                <a16:creationId xmlns:a16="http://schemas.microsoft.com/office/drawing/2014/main" id="{EE782E4C-D3F8-4B04-970B-67890BCC7DFD}"/>
              </a:ext>
            </a:extLst>
          </p:cNvPr>
          <p:cNvSpPr>
            <a:spLocks noGrp="1"/>
          </p:cNvSpPr>
          <p:nvPr>
            <p:ph type="title"/>
          </p:nvPr>
        </p:nvSpPr>
        <p:spPr/>
        <p:txBody>
          <a:bodyPr/>
          <a:lstStyle/>
          <a:p>
            <a:r>
              <a:rPr lang="en-IN" dirty="0"/>
              <a:t>Event Notification (continued)</a:t>
            </a:r>
          </a:p>
        </p:txBody>
      </p:sp>
      <p:sp>
        <p:nvSpPr>
          <p:cNvPr id="9" name="Rectangle 8">
            <a:extLst>
              <a:ext uri="{FF2B5EF4-FFF2-40B4-BE49-F238E27FC236}">
                <a16:creationId xmlns:a16="http://schemas.microsoft.com/office/drawing/2014/main" id="{44C71825-09F3-4E07-A884-5BCB8E69FBDA}"/>
              </a:ext>
            </a:extLst>
          </p:cNvPr>
          <p:cNvSpPr/>
          <p:nvPr/>
        </p:nvSpPr>
        <p:spPr>
          <a:xfrm>
            <a:off x="274320" y="2399743"/>
            <a:ext cx="6126479" cy="5119524"/>
          </a:xfrm>
          <a:prstGeom prst="rect">
            <a:avLst/>
          </a:prstGeom>
          <a:solidFill>
            <a:srgbClr val="053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000" dirty="0">
                <a:solidFill>
                  <a:srgbClr val="FFFFFF"/>
                </a:solidFill>
                <a:latin typeface="IBM Plex Sans" panose="020B0503050203000203" pitchFamily="34" charset="0"/>
              </a:rPr>
              <a:t>Microservices own their state in their isolated data store, which is not shared with any other Microservice directly and is accessible only over an API. There are use-cases where the data from a Microservices need to be used in real-time by another Microservice, but making network calls to the API of the owning Microservice is not an option.</a:t>
            </a:r>
            <a:br>
              <a:rPr lang="en-US" sz="2000" dirty="0">
                <a:solidFill>
                  <a:srgbClr val="FFFFFF"/>
                </a:solidFill>
                <a:latin typeface="IBM Plex Sans" panose="020B0503050203000203" pitchFamily="34" charset="0"/>
              </a:rPr>
            </a:br>
            <a:endParaRPr lang="en-US" sz="2000" dirty="0">
              <a:solidFill>
                <a:srgbClr val="FFFFFF"/>
              </a:solidFill>
              <a:latin typeface="IBM Plex Sans" panose="020B0503050203000203" pitchFamily="34" charset="0"/>
            </a:endParaRPr>
          </a:p>
          <a:p>
            <a:pPr lvl="0"/>
            <a:r>
              <a:rPr lang="en-US" sz="2000" dirty="0">
                <a:solidFill>
                  <a:srgbClr val="FFFFFF"/>
                </a:solidFill>
                <a:latin typeface="IBM Plex Sans" panose="020B0503050203000203" pitchFamily="34" charset="0"/>
              </a:rPr>
              <a:t>Instead, the owning Microservice publishes the state change events that the interested Microservice can consume and maintain their own read-only set of the same data. When needed, this local copy of data is used to optimally query and compose the response.</a:t>
            </a:r>
          </a:p>
        </p:txBody>
      </p:sp>
      <p:pic>
        <p:nvPicPr>
          <p:cNvPr id="6" name="Picture 5">
            <a:extLst>
              <a:ext uri="{FF2B5EF4-FFF2-40B4-BE49-F238E27FC236}">
                <a16:creationId xmlns:a16="http://schemas.microsoft.com/office/drawing/2014/main" id="{8ED8571E-4CA8-43EE-861A-F0853E29E0D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9400" y="2148840"/>
            <a:ext cx="7909560" cy="5532120"/>
          </a:xfrm>
          <a:prstGeom prst="rect">
            <a:avLst/>
          </a:prstGeom>
          <a:noFill/>
          <a:ln>
            <a:noFill/>
          </a:ln>
        </p:spPr>
      </p:pic>
    </p:spTree>
    <p:extLst>
      <p:ext uri="{BB962C8B-B14F-4D97-AF65-F5344CB8AC3E}">
        <p14:creationId xmlns:p14="http://schemas.microsoft.com/office/powerpoint/2010/main" val="2567459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1A11E8-1B69-4EF7-91E0-FC26E59E276B}"/>
              </a:ext>
            </a:extLst>
          </p:cNvPr>
          <p:cNvSpPr>
            <a:spLocks noGrp="1"/>
          </p:cNvSpPr>
          <p:nvPr>
            <p:ph type="body" sz="quarter" idx="11"/>
          </p:nvPr>
        </p:nvSpPr>
        <p:spPr/>
        <p:txBody>
          <a:bodyPr/>
          <a:lstStyle/>
          <a:p>
            <a:r>
              <a:rPr lang="en-US" dirty="0"/>
              <a:t>Migrating Monoliths to Microservices</a:t>
            </a:r>
            <a:endParaRPr lang="en-IN" dirty="0"/>
          </a:p>
        </p:txBody>
      </p:sp>
      <p:sp>
        <p:nvSpPr>
          <p:cNvPr id="5" name="Title 4">
            <a:extLst>
              <a:ext uri="{FF2B5EF4-FFF2-40B4-BE49-F238E27FC236}">
                <a16:creationId xmlns:a16="http://schemas.microsoft.com/office/drawing/2014/main" id="{EE782E4C-D3F8-4B04-970B-67890BCC7DFD}"/>
              </a:ext>
            </a:extLst>
          </p:cNvPr>
          <p:cNvSpPr>
            <a:spLocks noGrp="1"/>
          </p:cNvSpPr>
          <p:nvPr>
            <p:ph type="title"/>
          </p:nvPr>
        </p:nvSpPr>
        <p:spPr/>
        <p:txBody>
          <a:bodyPr/>
          <a:lstStyle/>
          <a:p>
            <a:r>
              <a:rPr lang="en-IN" dirty="0"/>
              <a:t>Event Notification (continued)</a:t>
            </a:r>
          </a:p>
        </p:txBody>
      </p:sp>
      <p:sp>
        <p:nvSpPr>
          <p:cNvPr id="9" name="Rectangle 8">
            <a:extLst>
              <a:ext uri="{FF2B5EF4-FFF2-40B4-BE49-F238E27FC236}">
                <a16:creationId xmlns:a16="http://schemas.microsoft.com/office/drawing/2014/main" id="{44C71825-09F3-4E07-A884-5BCB8E69FBDA}"/>
              </a:ext>
            </a:extLst>
          </p:cNvPr>
          <p:cNvSpPr/>
          <p:nvPr/>
        </p:nvSpPr>
        <p:spPr>
          <a:xfrm>
            <a:off x="365760" y="3026441"/>
            <a:ext cx="6583680" cy="4275377"/>
          </a:xfrm>
          <a:prstGeom prst="rect">
            <a:avLst/>
          </a:prstGeom>
          <a:solidFill>
            <a:srgbClr val="053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000" dirty="0">
                <a:solidFill>
                  <a:srgbClr val="FFFFFF"/>
                </a:solidFill>
                <a:latin typeface="IBM Plex Sans" panose="020B0503050203000203" pitchFamily="34" charset="0"/>
              </a:rPr>
              <a:t>It is a design technique where the state of a sub-domain is stored as a set of events in an event-store, without maintaining a current state.</a:t>
            </a:r>
            <a:br>
              <a:rPr lang="en-US" sz="2000" dirty="0">
                <a:solidFill>
                  <a:srgbClr val="FFFFFF"/>
                </a:solidFill>
                <a:latin typeface="IBM Plex Sans" panose="020B0503050203000203" pitchFamily="34" charset="0"/>
              </a:rPr>
            </a:br>
            <a:endParaRPr lang="en-US" sz="2000" dirty="0">
              <a:solidFill>
                <a:srgbClr val="FFFFFF"/>
              </a:solidFill>
              <a:latin typeface="IBM Plex Sans" panose="020B0503050203000203" pitchFamily="34" charset="0"/>
            </a:endParaRPr>
          </a:p>
          <a:p>
            <a:pPr lvl="0"/>
            <a:r>
              <a:rPr lang="en-US" sz="2000" dirty="0">
                <a:solidFill>
                  <a:srgbClr val="FFFFFF"/>
                </a:solidFill>
                <a:latin typeface="IBM Plex Sans" panose="020B0503050203000203" pitchFamily="34" charset="0"/>
              </a:rPr>
              <a:t>Traditional state-based persistence fails to capture the intent and loses the ability to know how current state has come about. </a:t>
            </a:r>
          </a:p>
          <a:p>
            <a:pPr lvl="0"/>
            <a:endParaRPr lang="en-US" sz="2000" dirty="0">
              <a:solidFill>
                <a:srgbClr val="FFFFFF"/>
              </a:solidFill>
              <a:latin typeface="IBM Plex Sans" panose="020B0503050203000203" pitchFamily="34" charset="0"/>
            </a:endParaRPr>
          </a:p>
          <a:p>
            <a:pPr lvl="0"/>
            <a:r>
              <a:rPr lang="en-US" sz="2000" dirty="0">
                <a:solidFill>
                  <a:srgbClr val="FFFFFF"/>
                </a:solidFill>
                <a:latin typeface="IBM Plex Sans" panose="020B0503050203000203" pitchFamily="34" charset="0"/>
              </a:rPr>
              <a:t>In ES, current state is always derived from the events from event-store. At any point, state of the system can be built by running the events in sequence.</a:t>
            </a:r>
          </a:p>
          <a:p>
            <a:pPr lvl="0"/>
            <a:r>
              <a:rPr lang="en-US" sz="2000" dirty="0">
                <a:solidFill>
                  <a:srgbClr val="FFFFFF"/>
                </a:solidFill>
                <a:latin typeface="IBM Plex Sans" panose="020B0503050203000203" pitchFamily="34" charset="0"/>
              </a:rPr>
              <a:t>ES eliminates needs for Update and Delete from CRUD.</a:t>
            </a:r>
          </a:p>
        </p:txBody>
      </p:sp>
      <p:pic>
        <p:nvPicPr>
          <p:cNvPr id="7" name="Picture 6">
            <a:extLst>
              <a:ext uri="{FF2B5EF4-FFF2-40B4-BE49-F238E27FC236}">
                <a16:creationId xmlns:a16="http://schemas.microsoft.com/office/drawing/2014/main" id="{CA507E46-3421-405D-AE6F-3861BD143D3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0880" y="2245962"/>
            <a:ext cx="7406640" cy="5297838"/>
          </a:xfrm>
          <a:prstGeom prst="rect">
            <a:avLst/>
          </a:prstGeom>
          <a:noFill/>
          <a:ln>
            <a:noFill/>
          </a:ln>
        </p:spPr>
      </p:pic>
    </p:spTree>
    <p:extLst>
      <p:ext uri="{BB962C8B-B14F-4D97-AF65-F5344CB8AC3E}">
        <p14:creationId xmlns:p14="http://schemas.microsoft.com/office/powerpoint/2010/main" val="38127740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8DED67E-124B-49FA-90ED-7206163DC117}"/>
              </a:ext>
            </a:extLst>
          </p:cNvPr>
          <p:cNvSpPr>
            <a:spLocks noGrp="1"/>
          </p:cNvSpPr>
          <p:nvPr>
            <p:ph type="title"/>
          </p:nvPr>
        </p:nvSpPr>
        <p:spPr>
          <a:xfrm>
            <a:off x="175546" y="137160"/>
            <a:ext cx="14363414" cy="731520"/>
          </a:xfrm>
        </p:spPr>
        <p:txBody>
          <a:bodyPr/>
          <a:lstStyle/>
          <a:p>
            <a:r>
              <a:rPr lang="en-IN" sz="4000" dirty="0"/>
              <a:t>CQRS</a:t>
            </a:r>
          </a:p>
        </p:txBody>
      </p:sp>
      <p:sp>
        <p:nvSpPr>
          <p:cNvPr id="20" name="Rectangle 19">
            <a:extLst>
              <a:ext uri="{FF2B5EF4-FFF2-40B4-BE49-F238E27FC236}">
                <a16:creationId xmlns:a16="http://schemas.microsoft.com/office/drawing/2014/main" id="{A8CC15F7-BDC7-4E1E-A7B4-1E64F94441EF}"/>
              </a:ext>
            </a:extLst>
          </p:cNvPr>
          <p:cNvSpPr/>
          <p:nvPr/>
        </p:nvSpPr>
        <p:spPr>
          <a:xfrm>
            <a:off x="350147" y="1006955"/>
            <a:ext cx="2987413" cy="6171085"/>
          </a:xfrm>
          <a:prstGeom prst="rect">
            <a:avLst/>
          </a:prstGeom>
          <a:solidFill>
            <a:srgbClr val="053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r>
              <a:rPr lang="en-US" sz="1800" dirty="0">
                <a:solidFill>
                  <a:srgbClr val="FFFFFF"/>
                </a:solidFill>
                <a:latin typeface="IBM Plex Sans" panose="020B0503050203000203" pitchFamily="34" charset="0"/>
              </a:rPr>
              <a:t>As a design concept, Command Query Responsibility Segregation doesn’t rely on events, but it is commonly combined with event driven techniques since separating command and query design and stores fits ideally in an event driven model. It simply acknowledges the fact that write models may be inefficient as read models and thus should be managed separately, even using different types of databases.</a:t>
            </a:r>
            <a:br>
              <a:rPr lang="en-US" sz="1800" dirty="0">
                <a:solidFill>
                  <a:srgbClr val="FFFFFF"/>
                </a:solidFill>
                <a:latin typeface="IBM Plex Sans" panose="020B0503050203000203" pitchFamily="34" charset="0"/>
              </a:rPr>
            </a:br>
            <a:endParaRPr lang="en-US" sz="1800" dirty="0">
              <a:solidFill>
                <a:srgbClr val="FFFFFF"/>
              </a:solidFill>
              <a:latin typeface="IBM Plex Sans" panose="020B0503050203000203" pitchFamily="34" charset="0"/>
            </a:endParaRPr>
          </a:p>
          <a:p>
            <a:pPr lvl="0"/>
            <a:r>
              <a:rPr lang="en-US" sz="1600" dirty="0">
                <a:solidFill>
                  <a:srgbClr val="FFFFFF"/>
                </a:solidFill>
                <a:latin typeface="IBM Plex Sans" panose="020B0503050203000203" pitchFamily="34" charset="0"/>
              </a:rPr>
              <a:t>(https://martinfowler.com/bliki/PolyglotPersistence.html)</a:t>
            </a:r>
          </a:p>
        </p:txBody>
      </p:sp>
      <p:pic>
        <p:nvPicPr>
          <p:cNvPr id="7" name="Picture 6">
            <a:extLst>
              <a:ext uri="{FF2B5EF4-FFF2-40B4-BE49-F238E27FC236}">
                <a16:creationId xmlns:a16="http://schemas.microsoft.com/office/drawing/2014/main" id="{47F800BD-29F3-4859-A6ED-FCC8F6324EB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6062" y="140505"/>
            <a:ext cx="7665348" cy="7053147"/>
          </a:xfrm>
          <a:prstGeom prst="rect">
            <a:avLst/>
          </a:prstGeom>
          <a:noFill/>
          <a:ln>
            <a:noFill/>
          </a:ln>
        </p:spPr>
      </p:pic>
      <p:sp>
        <p:nvSpPr>
          <p:cNvPr id="5" name="Rectangle 4">
            <a:extLst>
              <a:ext uri="{FF2B5EF4-FFF2-40B4-BE49-F238E27FC236}">
                <a16:creationId xmlns:a16="http://schemas.microsoft.com/office/drawing/2014/main" id="{D4F5700F-5702-45B4-AEF1-0CBC964C63D1}"/>
              </a:ext>
            </a:extLst>
          </p:cNvPr>
          <p:cNvSpPr/>
          <p:nvPr/>
        </p:nvSpPr>
        <p:spPr>
          <a:xfrm>
            <a:off x="11455005" y="591572"/>
            <a:ext cx="2880360" cy="6632188"/>
          </a:xfrm>
          <a:prstGeom prst="rect">
            <a:avLst/>
          </a:prstGeom>
          <a:solidFill>
            <a:srgbClr val="053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r>
              <a:rPr lang="en-US" sz="1800" dirty="0">
                <a:solidFill>
                  <a:srgbClr val="FFFFFF"/>
                </a:solidFill>
                <a:latin typeface="IBM Plex Sans" panose="020B0503050203000203" pitchFamily="34" charset="0"/>
              </a:rPr>
              <a:t>Command component, where the state changes and processing happen, just need to send the results out as events to one or more query processors, which are optimized for view and search querying model. </a:t>
            </a:r>
          </a:p>
          <a:p>
            <a:pPr lvl="0"/>
            <a:r>
              <a:rPr lang="en-US" sz="1800" dirty="0">
                <a:solidFill>
                  <a:srgbClr val="FFFFFF"/>
                </a:solidFill>
                <a:latin typeface="IBM Plex Sans" panose="020B0503050203000203" pitchFamily="34" charset="0"/>
              </a:rPr>
              <a:t>When used with ES, it solves the problem of having to query the event-store or multiple event-store to answer a query. Events are inefficient to query, since all of the events would have to be replayed to build aggregate states and then search among them; and more so of queries that are spanned across multiple aggregates.</a:t>
            </a:r>
          </a:p>
        </p:txBody>
      </p:sp>
      <p:sp>
        <p:nvSpPr>
          <p:cNvPr id="8" name="Rectangle 7">
            <a:extLst>
              <a:ext uri="{FF2B5EF4-FFF2-40B4-BE49-F238E27FC236}">
                <a16:creationId xmlns:a16="http://schemas.microsoft.com/office/drawing/2014/main" id="{037E28E2-0FD2-4150-9962-CD0F34440DFD}"/>
              </a:ext>
            </a:extLst>
          </p:cNvPr>
          <p:cNvSpPr/>
          <p:nvPr/>
        </p:nvSpPr>
        <p:spPr>
          <a:xfrm>
            <a:off x="2377440" y="7406640"/>
            <a:ext cx="9406054" cy="411480"/>
          </a:xfrm>
          <a:prstGeom prst="rect">
            <a:avLst/>
          </a:prstGeom>
          <a:solidFill>
            <a:srgbClr val="053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r>
              <a:rPr lang="en-US" sz="1800" dirty="0">
                <a:solidFill>
                  <a:srgbClr val="FFFFFF"/>
                </a:solidFill>
                <a:latin typeface="IBM Plex Sans" panose="020B0503050203000203" pitchFamily="34" charset="0"/>
              </a:rPr>
              <a:t>Even without ES, it is inefficient to use aggregate root as starting point to answer queries.</a:t>
            </a:r>
          </a:p>
        </p:txBody>
      </p:sp>
    </p:spTree>
    <p:extLst>
      <p:ext uri="{BB962C8B-B14F-4D97-AF65-F5344CB8AC3E}">
        <p14:creationId xmlns:p14="http://schemas.microsoft.com/office/powerpoint/2010/main" val="2404025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8BDFF35-1803-475E-808E-030FAFB840E4}"/>
              </a:ext>
            </a:extLst>
          </p:cNvPr>
          <p:cNvSpPr>
            <a:spLocks noGrp="1"/>
          </p:cNvSpPr>
          <p:nvPr>
            <p:ph type="title"/>
          </p:nvPr>
        </p:nvSpPr>
        <p:spPr/>
        <p:txBody>
          <a:bodyPr/>
          <a:lstStyle/>
          <a:p>
            <a:r>
              <a:rPr lang="en-US" dirty="0"/>
              <a:t>Q&amp;A</a:t>
            </a:r>
          </a:p>
        </p:txBody>
      </p:sp>
      <p:pic>
        <p:nvPicPr>
          <p:cNvPr id="18" name="Picture Placeholder 17">
            <a:extLst>
              <a:ext uri="{FF2B5EF4-FFF2-40B4-BE49-F238E27FC236}">
                <a16:creationId xmlns:a16="http://schemas.microsoft.com/office/drawing/2014/main" id="{BCEDC228-4178-4A1F-B9D8-8AEAED68BDB5}"/>
              </a:ext>
            </a:extLst>
          </p:cNvPr>
          <p:cNvPicPr>
            <a:picLocks noGrp="1" noChangeAspect="1"/>
          </p:cNvPicPr>
          <p:nvPr>
            <p:ph type="pic" sz="quarter" idx="10"/>
          </p:nvPr>
        </p:nvPicPr>
        <p:blipFill>
          <a:blip r:embed="rId2"/>
          <a:srcRect l="24960" r="24960"/>
          <a:stretch>
            <a:fillRect/>
          </a:stretch>
        </p:blipFill>
        <p:spPr/>
      </p:pic>
    </p:spTree>
    <p:extLst>
      <p:ext uri="{BB962C8B-B14F-4D97-AF65-F5344CB8AC3E}">
        <p14:creationId xmlns:p14="http://schemas.microsoft.com/office/powerpoint/2010/main" val="6370951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48A64F4-84E0-4199-9D71-5C91D4158CB0}"/>
              </a:ext>
            </a:extLst>
          </p:cNvPr>
          <p:cNvPicPr>
            <a:picLocks noChangeAspect="1"/>
          </p:cNvPicPr>
          <p:nvPr/>
        </p:nvPicPr>
        <p:blipFill rotWithShape="1">
          <a:blip r:embed="rId2"/>
          <a:srcRect l="62766" r="7747"/>
          <a:stretch/>
        </p:blipFill>
        <p:spPr>
          <a:xfrm>
            <a:off x="0" y="0"/>
            <a:ext cx="3639967" cy="8229600"/>
          </a:xfrm>
          <a:prstGeom prst="rect">
            <a:avLst/>
          </a:prstGeom>
        </p:spPr>
      </p:pic>
      <p:sp>
        <p:nvSpPr>
          <p:cNvPr id="9" name="Title 8">
            <a:extLst>
              <a:ext uri="{FF2B5EF4-FFF2-40B4-BE49-F238E27FC236}">
                <a16:creationId xmlns:a16="http://schemas.microsoft.com/office/drawing/2014/main" id="{C1674BB0-91C9-4C94-9447-5875173992AF}"/>
              </a:ext>
            </a:extLst>
          </p:cNvPr>
          <p:cNvSpPr>
            <a:spLocks noGrp="1"/>
          </p:cNvSpPr>
          <p:nvPr>
            <p:ph type="title"/>
          </p:nvPr>
        </p:nvSpPr>
        <p:spPr>
          <a:xfrm>
            <a:off x="457200" y="1554480"/>
            <a:ext cx="2971800" cy="3657600"/>
          </a:xfrm>
        </p:spPr>
        <p:txBody>
          <a:bodyPr/>
          <a:lstStyle/>
          <a:p>
            <a:r>
              <a:rPr lang="en-US" dirty="0"/>
              <a:t>Summary</a:t>
            </a:r>
          </a:p>
        </p:txBody>
      </p:sp>
      <p:sp>
        <p:nvSpPr>
          <p:cNvPr id="28" name="Text Placeholder 27">
            <a:extLst>
              <a:ext uri="{FF2B5EF4-FFF2-40B4-BE49-F238E27FC236}">
                <a16:creationId xmlns:a16="http://schemas.microsoft.com/office/drawing/2014/main" id="{C6F00126-E898-48DE-A890-820AC16D4951}"/>
              </a:ext>
            </a:extLst>
          </p:cNvPr>
          <p:cNvSpPr>
            <a:spLocks noGrp="1"/>
          </p:cNvSpPr>
          <p:nvPr>
            <p:ph type="body" sz="quarter" idx="11"/>
          </p:nvPr>
        </p:nvSpPr>
        <p:spPr/>
        <p:txBody>
          <a:bodyPr/>
          <a:lstStyle/>
          <a:p>
            <a:endParaRPr lang="en-US" dirty="0"/>
          </a:p>
        </p:txBody>
      </p:sp>
      <p:sp>
        <p:nvSpPr>
          <p:cNvPr id="31" name="Text Placeholder 30">
            <a:extLst>
              <a:ext uri="{FF2B5EF4-FFF2-40B4-BE49-F238E27FC236}">
                <a16:creationId xmlns:a16="http://schemas.microsoft.com/office/drawing/2014/main" id="{7FF9F957-16E1-490A-8E3B-D4126DDE59F8}"/>
              </a:ext>
            </a:extLst>
          </p:cNvPr>
          <p:cNvSpPr>
            <a:spLocks noGrp="1"/>
          </p:cNvSpPr>
          <p:nvPr>
            <p:ph type="body" sz="quarter" idx="15"/>
          </p:nvPr>
        </p:nvSpPr>
        <p:spPr/>
        <p:txBody>
          <a:bodyPr/>
          <a:lstStyle/>
          <a:p>
            <a:endParaRPr lang="en-US" dirty="0"/>
          </a:p>
        </p:txBody>
      </p:sp>
      <p:sp>
        <p:nvSpPr>
          <p:cNvPr id="10" name="Content Placeholder 11">
            <a:extLst>
              <a:ext uri="{FF2B5EF4-FFF2-40B4-BE49-F238E27FC236}">
                <a16:creationId xmlns:a16="http://schemas.microsoft.com/office/drawing/2014/main" id="{52C0EE5E-3D41-4116-B042-944E9FA1E06B}"/>
              </a:ext>
            </a:extLst>
          </p:cNvPr>
          <p:cNvSpPr txBox="1">
            <a:spLocks/>
          </p:cNvSpPr>
          <p:nvPr/>
        </p:nvSpPr>
        <p:spPr>
          <a:xfrm>
            <a:off x="3962400" y="2057400"/>
            <a:ext cx="10210800" cy="5257800"/>
          </a:xfrm>
          <a:prstGeom prst="rect">
            <a:avLst/>
          </a:prstGeom>
        </p:spPr>
        <p:txBody>
          <a:bodyPr vert="horz" lIns="0" tIns="22860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marR="0" lvl="0" indent="0" algn="l" defTabSz="1097280" rtl="0" eaLnBrk="1" fontAlgn="auto" latinLnBrk="0" hangingPunct="1">
              <a:lnSpc>
                <a:spcPct val="105000"/>
              </a:lnSpc>
              <a:spcBef>
                <a:spcPts val="60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IBM Plex Sans" charset="0"/>
              </a:rPr>
              <a:t>Summary</a:t>
            </a:r>
          </a:p>
          <a:p>
            <a:r>
              <a:rPr lang="en-US" dirty="0"/>
              <a:t>You have completed the </a:t>
            </a:r>
            <a:r>
              <a:rPr lang="en-US" i="1" dirty="0"/>
              <a:t>Migrating Monoliths to Microservices</a:t>
            </a:r>
            <a:r>
              <a:rPr lang="en-US" dirty="0"/>
              <a:t> module. You should now be able to:</a:t>
            </a:r>
          </a:p>
          <a:p>
            <a:pPr marL="342900" indent="-342900">
              <a:buFont typeface="Arial" panose="020B0604020202020204" pitchFamily="34" charset="0"/>
              <a:buChar char="•"/>
            </a:pPr>
            <a:r>
              <a:rPr lang="en-US" dirty="0"/>
              <a:t>Understand the various situations that lead to the transition from Monoliths to Microservices</a:t>
            </a:r>
          </a:p>
          <a:p>
            <a:pPr marL="342900" indent="-342900">
              <a:buFont typeface="Arial" panose="020B0604020202020204" pitchFamily="34" charset="0"/>
              <a:buChar char="•"/>
            </a:pPr>
            <a:r>
              <a:rPr lang="en-US" dirty="0"/>
              <a:t>Recognize the factors that lead to service decomposition</a:t>
            </a:r>
          </a:p>
          <a:p>
            <a:pPr marL="342900" indent="-342900">
              <a:buFont typeface="Arial" panose="020B0604020202020204" pitchFamily="34" charset="0"/>
              <a:buChar char="•"/>
            </a:pPr>
            <a:r>
              <a:rPr lang="en-US" dirty="0"/>
              <a:t>Identify the criteria involved to tackle the database while transitioning to Microservices</a:t>
            </a:r>
          </a:p>
          <a:p>
            <a:pPr marL="342900" indent="-342900">
              <a:buFont typeface="Arial" panose="020B0604020202020204" pitchFamily="34" charset="0"/>
              <a:buChar char="•"/>
            </a:pPr>
            <a:r>
              <a:rPr lang="en-US" dirty="0"/>
              <a:t>Understand the transactions, reporting practices, UI, and event-driven patterns that are involved in the transition</a:t>
            </a:r>
          </a:p>
        </p:txBody>
      </p:sp>
    </p:spTree>
    <p:extLst>
      <p:ext uri="{BB962C8B-B14F-4D97-AF65-F5344CB8AC3E}">
        <p14:creationId xmlns:p14="http://schemas.microsoft.com/office/powerpoint/2010/main" val="31557143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363E81-0F37-4798-880A-925E87E3C841}"/>
              </a:ext>
            </a:extLst>
          </p:cNvPr>
          <p:cNvPicPr>
            <a:picLocks noChangeAspect="1"/>
          </p:cNvPicPr>
          <p:nvPr/>
        </p:nvPicPr>
        <p:blipFill>
          <a:blip r:embed="rId2"/>
          <a:stretch>
            <a:fillRect/>
          </a:stretch>
        </p:blipFill>
        <p:spPr>
          <a:xfrm>
            <a:off x="3740096" y="1965960"/>
            <a:ext cx="7150208" cy="4297680"/>
          </a:xfrm>
          <a:prstGeom prst="rect">
            <a:avLst/>
          </a:prstGeom>
        </p:spPr>
      </p:pic>
    </p:spTree>
    <p:extLst>
      <p:ext uri="{BB962C8B-B14F-4D97-AF65-F5344CB8AC3E}">
        <p14:creationId xmlns:p14="http://schemas.microsoft.com/office/powerpoint/2010/main" val="15509293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978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B46E60-8621-4A8B-AD7C-FAD765FA7298}"/>
              </a:ext>
            </a:extLst>
          </p:cNvPr>
          <p:cNvSpPr>
            <a:spLocks noGrp="1"/>
          </p:cNvSpPr>
          <p:nvPr>
            <p:ph type="body" sz="quarter" idx="11"/>
          </p:nvPr>
        </p:nvSpPr>
        <p:spPr/>
        <p:txBody>
          <a:bodyPr/>
          <a:lstStyle/>
          <a:p>
            <a:r>
              <a:rPr lang="en-IN" dirty="0"/>
              <a:t>Migrating Monoliths to Microservices</a:t>
            </a:r>
          </a:p>
        </p:txBody>
      </p:sp>
      <p:sp>
        <p:nvSpPr>
          <p:cNvPr id="5" name="Title 4">
            <a:extLst>
              <a:ext uri="{FF2B5EF4-FFF2-40B4-BE49-F238E27FC236}">
                <a16:creationId xmlns:a16="http://schemas.microsoft.com/office/drawing/2014/main" id="{6038C6B8-FA3C-4303-A6A0-25D50A713B86}"/>
              </a:ext>
            </a:extLst>
          </p:cNvPr>
          <p:cNvSpPr>
            <a:spLocks noGrp="1"/>
          </p:cNvSpPr>
          <p:nvPr>
            <p:ph type="title"/>
          </p:nvPr>
        </p:nvSpPr>
        <p:spPr/>
        <p:txBody>
          <a:bodyPr/>
          <a:lstStyle/>
          <a:p>
            <a:r>
              <a:rPr lang="en-IN" dirty="0"/>
              <a:t>Problem Definition: Discussion Context</a:t>
            </a:r>
          </a:p>
        </p:txBody>
      </p:sp>
      <p:graphicFrame>
        <p:nvGraphicFramePr>
          <p:cNvPr id="7" name="Diagram 6">
            <a:extLst>
              <a:ext uri="{FF2B5EF4-FFF2-40B4-BE49-F238E27FC236}">
                <a16:creationId xmlns:a16="http://schemas.microsoft.com/office/drawing/2014/main" id="{989B7D04-C306-4176-BF8F-A213C5E0CE91}"/>
              </a:ext>
            </a:extLst>
          </p:cNvPr>
          <p:cNvGraphicFramePr/>
          <p:nvPr>
            <p:extLst>
              <p:ext uri="{D42A27DB-BD31-4B8C-83A1-F6EECF244321}">
                <p14:modId xmlns:p14="http://schemas.microsoft.com/office/powerpoint/2010/main" val="3045656047"/>
              </p:ext>
            </p:extLst>
          </p:nvPr>
        </p:nvGraphicFramePr>
        <p:xfrm>
          <a:off x="1783080" y="260604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4578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5D06FE-4C48-4C46-A83A-609D6DF2C3AD}"/>
              </a:ext>
            </a:extLst>
          </p:cNvPr>
          <p:cNvSpPr>
            <a:spLocks noGrp="1"/>
          </p:cNvSpPr>
          <p:nvPr>
            <p:ph type="body" sz="quarter" idx="11"/>
          </p:nvPr>
        </p:nvSpPr>
        <p:spPr/>
        <p:txBody>
          <a:bodyPr/>
          <a:lstStyle/>
          <a:p>
            <a:r>
              <a:rPr lang="en-US" dirty="0"/>
              <a:t>Migrating Monoliths to Microservices</a:t>
            </a:r>
            <a:endParaRPr lang="en-IN" dirty="0"/>
          </a:p>
        </p:txBody>
      </p:sp>
      <p:sp>
        <p:nvSpPr>
          <p:cNvPr id="3" name="Text Placeholder 2">
            <a:extLst>
              <a:ext uri="{FF2B5EF4-FFF2-40B4-BE49-F238E27FC236}">
                <a16:creationId xmlns:a16="http://schemas.microsoft.com/office/drawing/2014/main" id="{DB71F1ED-9F62-402E-91FC-6E0139C870E7}"/>
              </a:ext>
            </a:extLst>
          </p:cNvPr>
          <p:cNvSpPr>
            <a:spLocks noGrp="1"/>
          </p:cNvSpPr>
          <p:nvPr>
            <p:ph type="body" sz="quarter" idx="14"/>
          </p:nvPr>
        </p:nvSpPr>
        <p:spPr/>
        <p:txBody>
          <a:bodyPr/>
          <a:lstStyle/>
          <a:p>
            <a:r>
              <a:rPr lang="en-IN" sz="1000" dirty="0"/>
              <a:t>Source: </a:t>
            </a:r>
            <a:r>
              <a:rPr lang="en-IN" sz="1000" dirty="0">
                <a:hlinkClick r:id="rId2"/>
              </a:rPr>
              <a:t>http://www.laputan.org/mud/mud.html#BigBallOfMudn</a:t>
            </a:r>
            <a:r>
              <a:rPr lang="en-IN" sz="1000" dirty="0"/>
              <a:t> </a:t>
            </a:r>
          </a:p>
        </p:txBody>
      </p:sp>
      <p:sp>
        <p:nvSpPr>
          <p:cNvPr id="4" name="Content Placeholder 3">
            <a:extLst>
              <a:ext uri="{FF2B5EF4-FFF2-40B4-BE49-F238E27FC236}">
                <a16:creationId xmlns:a16="http://schemas.microsoft.com/office/drawing/2014/main" id="{C914807D-0225-4EBE-9939-51A709F6E16C}"/>
              </a:ext>
            </a:extLst>
          </p:cNvPr>
          <p:cNvSpPr>
            <a:spLocks noGrp="1"/>
          </p:cNvSpPr>
          <p:nvPr>
            <p:ph idx="1"/>
          </p:nvPr>
        </p:nvSpPr>
        <p:spPr>
          <a:xfrm>
            <a:off x="1286851" y="3246120"/>
            <a:ext cx="6400800" cy="2926080"/>
          </a:xfrm>
        </p:spPr>
        <p:txBody>
          <a:bodyPr/>
          <a:lstStyle/>
          <a:p>
            <a:r>
              <a:rPr lang="en-IN" sz="3000" dirty="0"/>
              <a:t>When monolith grows over time, it is unmanageable, difficult to understand, and thus a BIG-BALL-OF-MUD with low cohesion and high coupling.</a:t>
            </a:r>
          </a:p>
        </p:txBody>
      </p:sp>
      <p:sp>
        <p:nvSpPr>
          <p:cNvPr id="5" name="Title 4">
            <a:extLst>
              <a:ext uri="{FF2B5EF4-FFF2-40B4-BE49-F238E27FC236}">
                <a16:creationId xmlns:a16="http://schemas.microsoft.com/office/drawing/2014/main" id="{0FE61B87-5E9B-4D2D-AABF-600AE3E80C17}"/>
              </a:ext>
            </a:extLst>
          </p:cNvPr>
          <p:cNvSpPr>
            <a:spLocks noGrp="1"/>
          </p:cNvSpPr>
          <p:nvPr>
            <p:ph type="title"/>
          </p:nvPr>
        </p:nvSpPr>
        <p:spPr/>
        <p:txBody>
          <a:bodyPr/>
          <a:lstStyle/>
          <a:p>
            <a:r>
              <a:rPr lang="en-IN" dirty="0"/>
              <a:t>Problem Definition: Discussion Context (Continued)</a:t>
            </a:r>
          </a:p>
        </p:txBody>
      </p:sp>
      <p:pic>
        <p:nvPicPr>
          <p:cNvPr id="8" name="Picture 2" descr="Shantytown">
            <a:extLst>
              <a:ext uri="{FF2B5EF4-FFF2-40B4-BE49-F238E27FC236}">
                <a16:creationId xmlns:a16="http://schemas.microsoft.com/office/drawing/2014/main" id="{86AB5D1E-FACC-4C70-B175-0CB7256293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503" r="26647" b="2"/>
          <a:stretch/>
        </p:blipFill>
        <p:spPr bwMode="auto">
          <a:xfrm>
            <a:off x="8458200" y="2173650"/>
            <a:ext cx="3931920" cy="581703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985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8DED67E-124B-49FA-90ED-7206163DC117}"/>
              </a:ext>
            </a:extLst>
          </p:cNvPr>
          <p:cNvSpPr>
            <a:spLocks noGrp="1"/>
          </p:cNvSpPr>
          <p:nvPr>
            <p:ph type="title"/>
          </p:nvPr>
        </p:nvSpPr>
        <p:spPr>
          <a:xfrm>
            <a:off x="401039" y="359092"/>
            <a:ext cx="3108960" cy="5257800"/>
          </a:xfrm>
        </p:spPr>
        <p:txBody>
          <a:bodyPr/>
          <a:lstStyle/>
          <a:p>
            <a:r>
              <a:rPr lang="en-IN" dirty="0"/>
              <a:t>Before starting, few words from the wise!</a:t>
            </a:r>
          </a:p>
        </p:txBody>
      </p:sp>
      <p:pic>
        <p:nvPicPr>
          <p:cNvPr id="12" name="Picture 11">
            <a:extLst>
              <a:ext uri="{FF2B5EF4-FFF2-40B4-BE49-F238E27FC236}">
                <a16:creationId xmlns:a16="http://schemas.microsoft.com/office/drawing/2014/main" id="{F53AFCAA-7705-4369-AA5B-D4BB2E5BF6F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2056" y="676656"/>
            <a:ext cx="5505115" cy="4123944"/>
          </a:xfrm>
          <a:prstGeom prst="roundRect">
            <a:avLst>
              <a:gd name="adj" fmla="val 16667"/>
            </a:avLst>
          </a:prstGeom>
          <a:scene3d>
            <a:camera prst="orthographicFront"/>
            <a:lightRig rig="contrasting" dir="t">
              <a:rot lat="0" lon="0" rev="4200000"/>
            </a:lightRig>
          </a:scene3d>
        </p:spPr>
      </p:pic>
      <p:pic>
        <p:nvPicPr>
          <p:cNvPr id="13" name="Picture 12">
            <a:extLst>
              <a:ext uri="{FF2B5EF4-FFF2-40B4-BE49-F238E27FC236}">
                <a16:creationId xmlns:a16="http://schemas.microsoft.com/office/drawing/2014/main" id="{38635D00-8DB5-4B75-B771-CBEFBB7CB27E}"/>
              </a:ext>
            </a:extLst>
          </p:cNvPr>
          <p:cNvPicPr>
            <a:picLocks noChangeAspect="1"/>
          </p:cNvPicPr>
          <p:nvPr/>
        </p:nvPicPr>
        <p:blipFill>
          <a:blip r:embed="rId3"/>
          <a:stretch>
            <a:fillRect/>
          </a:stretch>
        </p:blipFill>
        <p:spPr>
          <a:xfrm>
            <a:off x="868680" y="5241608"/>
            <a:ext cx="9594946" cy="2530792"/>
          </a:xfrm>
          <a:prstGeom prst="rect">
            <a:avLst/>
          </a:prstGeom>
        </p:spPr>
      </p:pic>
      <p:pic>
        <p:nvPicPr>
          <p:cNvPr id="14" name="Picture 13">
            <a:extLst>
              <a:ext uri="{FF2B5EF4-FFF2-40B4-BE49-F238E27FC236}">
                <a16:creationId xmlns:a16="http://schemas.microsoft.com/office/drawing/2014/main" id="{3CD7214E-60A1-4195-B592-A2D2433E11FB}"/>
              </a:ext>
            </a:extLst>
          </p:cNvPr>
          <p:cNvPicPr/>
          <p:nvPr/>
        </p:nvPicPr>
        <p:blipFill>
          <a:blip r:embed="rId4"/>
          <a:stretch>
            <a:fillRect/>
          </a:stretch>
        </p:blipFill>
        <p:spPr>
          <a:xfrm>
            <a:off x="9718992" y="1208568"/>
            <a:ext cx="4258312" cy="2677631"/>
          </a:xfrm>
          <a:prstGeom prst="roundRect">
            <a:avLst>
              <a:gd name="adj" fmla="val 16667"/>
            </a:avLst>
          </a:prstGeom>
          <a:scene3d>
            <a:camera prst="orthographicFront"/>
            <a:lightRig rig="contrasting" dir="t">
              <a:rot lat="0" lon="0" rev="4200000"/>
            </a:lightRig>
          </a:scene3d>
        </p:spPr>
      </p:pic>
      <p:pic>
        <p:nvPicPr>
          <p:cNvPr id="15" name="Picture 14">
            <a:extLst>
              <a:ext uri="{FF2B5EF4-FFF2-40B4-BE49-F238E27FC236}">
                <a16:creationId xmlns:a16="http://schemas.microsoft.com/office/drawing/2014/main" id="{BF82D5F3-8AB6-437E-9524-F3FB143AA342}"/>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78451" y="4953317"/>
            <a:ext cx="3346450" cy="2846515"/>
          </a:xfrm>
          <a:prstGeom prst="roundRect">
            <a:avLst>
              <a:gd name="adj" fmla="val 16667"/>
            </a:avLst>
          </a:prstGeom>
          <a:scene3d>
            <a:camera prst="orthographicFront"/>
            <a:lightRig rig="contrasting" dir="t">
              <a:rot lat="0" lon="0" rev="4200000"/>
            </a:lightRig>
          </a:scene3d>
        </p:spPr>
      </p:pic>
    </p:spTree>
    <p:extLst>
      <p:ext uri="{BB962C8B-B14F-4D97-AF65-F5344CB8AC3E}">
        <p14:creationId xmlns:p14="http://schemas.microsoft.com/office/powerpoint/2010/main" val="2849334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F1CCE9-0171-49F0-85A0-550FBEF9B178}"/>
              </a:ext>
            </a:extLst>
          </p:cNvPr>
          <p:cNvSpPr>
            <a:spLocks noGrp="1"/>
          </p:cNvSpPr>
          <p:nvPr>
            <p:ph type="body" sz="quarter" idx="11"/>
          </p:nvPr>
        </p:nvSpPr>
        <p:spPr/>
        <p:txBody>
          <a:bodyPr/>
          <a:lstStyle/>
          <a:p>
            <a:r>
              <a:rPr lang="en-US" dirty="0"/>
              <a:t>Migrating Monoliths to Microservices</a:t>
            </a:r>
            <a:endParaRPr lang="en-IN" dirty="0"/>
          </a:p>
        </p:txBody>
      </p:sp>
      <p:sp>
        <p:nvSpPr>
          <p:cNvPr id="5" name="Title 4">
            <a:extLst>
              <a:ext uri="{FF2B5EF4-FFF2-40B4-BE49-F238E27FC236}">
                <a16:creationId xmlns:a16="http://schemas.microsoft.com/office/drawing/2014/main" id="{F8C2979E-D18A-42F8-A31D-E6C26D39A16C}"/>
              </a:ext>
            </a:extLst>
          </p:cNvPr>
          <p:cNvSpPr>
            <a:spLocks noGrp="1"/>
          </p:cNvSpPr>
          <p:nvPr>
            <p:ph type="title"/>
          </p:nvPr>
        </p:nvSpPr>
        <p:spPr/>
        <p:txBody>
          <a:bodyPr/>
          <a:lstStyle/>
          <a:p>
            <a:r>
              <a:rPr lang="en-IN" dirty="0"/>
              <a:t>Journey at a Glance: Typical Monolith</a:t>
            </a:r>
          </a:p>
        </p:txBody>
      </p:sp>
      <p:pic>
        <p:nvPicPr>
          <p:cNvPr id="7" name="Picture 6">
            <a:extLst>
              <a:ext uri="{FF2B5EF4-FFF2-40B4-BE49-F238E27FC236}">
                <a16:creationId xmlns:a16="http://schemas.microsoft.com/office/drawing/2014/main" id="{B9D4EA50-458E-4B0B-B45D-FB8B620F3FA8}"/>
              </a:ext>
            </a:extLst>
          </p:cNvPr>
          <p:cNvPicPr>
            <a:picLocks noChangeAspect="1"/>
          </p:cNvPicPr>
          <p:nvPr/>
        </p:nvPicPr>
        <p:blipFill>
          <a:blip r:embed="rId2"/>
          <a:stretch>
            <a:fillRect/>
          </a:stretch>
        </p:blipFill>
        <p:spPr>
          <a:xfrm>
            <a:off x="2098057" y="2144649"/>
            <a:ext cx="9885646" cy="5819775"/>
          </a:xfrm>
          <a:prstGeom prst="rect">
            <a:avLst/>
          </a:prstGeom>
        </p:spPr>
      </p:pic>
    </p:spTree>
    <p:extLst>
      <p:ext uri="{BB962C8B-B14F-4D97-AF65-F5344CB8AC3E}">
        <p14:creationId xmlns:p14="http://schemas.microsoft.com/office/powerpoint/2010/main" val="3211362369"/>
      </p:ext>
    </p:extLst>
  </p:cSld>
  <p:clrMapOvr>
    <a:masterClrMapping/>
  </p:clrMapOvr>
</p:sld>
</file>

<file path=ppt/theme/theme1.xml><?xml version="1.0" encoding="utf-8"?>
<a:theme xmlns:a="http://schemas.openxmlformats.org/drawingml/2006/main" name="1_COVERS">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t"/>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ark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Color Block">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23074</TotalTime>
  <Words>4458</Words>
  <Application>Microsoft Office PowerPoint</Application>
  <PresentationFormat>Custom</PresentationFormat>
  <Paragraphs>414</Paragraphs>
  <Slides>58</Slides>
  <Notes>9</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58</vt:i4>
      </vt:variant>
    </vt:vector>
  </HeadingPairs>
  <TitlesOfParts>
    <vt:vector size="71" baseType="lpstr">
      <vt:lpstr>.AppleSystemUIFont</vt:lpstr>
      <vt:lpstr>Arial</vt:lpstr>
      <vt:lpstr>Arial Regular</vt:lpstr>
      <vt:lpstr>Calibri</vt:lpstr>
      <vt:lpstr>Corbel</vt:lpstr>
      <vt:lpstr>IBM Plex Sans</vt:lpstr>
      <vt:lpstr>IBM Plex Sans Regular</vt:lpstr>
      <vt:lpstr>LucidaGrande</vt:lpstr>
      <vt:lpstr>Wingdings</vt:lpstr>
      <vt:lpstr>1_COVERS</vt:lpstr>
      <vt:lpstr>2_Dark Background</vt:lpstr>
      <vt:lpstr>3_Light Background</vt:lpstr>
      <vt:lpstr>4_Color Block</vt:lpstr>
      <vt:lpstr>Migrating Monoliths to Microservices  Challenges and Patterns  Audience: Architects</vt:lpstr>
      <vt:lpstr>Agenda</vt:lpstr>
      <vt:lpstr>Objectives</vt:lpstr>
      <vt:lpstr>Topic</vt:lpstr>
      <vt:lpstr>&lt;Need a title here&gt;</vt:lpstr>
      <vt:lpstr>Problem Definition: Discussion Context</vt:lpstr>
      <vt:lpstr>Problem Definition: Discussion Context (Continued)</vt:lpstr>
      <vt:lpstr>Before starting, few words from the wise!</vt:lpstr>
      <vt:lpstr>Journey at a Glance: Typical Monolith</vt:lpstr>
      <vt:lpstr>Journey at a Glance: Target</vt:lpstr>
      <vt:lpstr>Journey at a Glance: Example</vt:lpstr>
      <vt:lpstr>Journey at a Glance: Somewhere in Between</vt:lpstr>
      <vt:lpstr>Goals of Microservices Journey</vt:lpstr>
      <vt:lpstr>Goals of Microservices Journey (continued)</vt:lpstr>
      <vt:lpstr>Service Decomposition: Which services first?</vt:lpstr>
      <vt:lpstr>‘Strangling’ the Journey!</vt:lpstr>
      <vt:lpstr>‘Strangling’ the Journey (continued)</vt:lpstr>
      <vt:lpstr>Service Decomposition</vt:lpstr>
      <vt:lpstr>Service Decomposition: Overview</vt:lpstr>
      <vt:lpstr>Service Decomposition: Analysing Existing Codebase</vt:lpstr>
      <vt:lpstr>Microservices: DDD Way</vt:lpstr>
      <vt:lpstr>Microservices: DDD Way (continued)</vt:lpstr>
      <vt:lpstr>Tackling Monolithic Database</vt:lpstr>
      <vt:lpstr>Migrating Monolithic Database for Microservices</vt:lpstr>
      <vt:lpstr>Migrating Monolithic Database: Analyse Database Mapping </vt:lpstr>
      <vt:lpstr>Iterative DB Mapping Stage</vt:lpstr>
      <vt:lpstr>Iterative DB Mapping Stage (continued)</vt:lpstr>
      <vt:lpstr>Pattern: Shared Reference, Static Data</vt:lpstr>
      <vt:lpstr>Pattern: Shared Mutable Data</vt:lpstr>
      <vt:lpstr>Pattern: Shared Table</vt:lpstr>
      <vt:lpstr>Transactions</vt:lpstr>
      <vt:lpstr>Transaction Boundaries in Microservices</vt:lpstr>
      <vt:lpstr>Transaction Boundaries in Microservices (continued)</vt:lpstr>
      <vt:lpstr>Transaction Boundaries in Microservices (continued)</vt:lpstr>
      <vt:lpstr>Transaction Boundaries in Microservices (continued)</vt:lpstr>
      <vt:lpstr>SAGA</vt:lpstr>
      <vt:lpstr>Reporting</vt:lpstr>
      <vt:lpstr>Reporting Across Distributed Microservices</vt:lpstr>
      <vt:lpstr>Reporting across Distributed Microservices</vt:lpstr>
      <vt:lpstr>Reporting across Distributed Microservices (continued)</vt:lpstr>
      <vt:lpstr>UI – ‘FrontEnd’</vt:lpstr>
      <vt:lpstr>Decomposing Frontend Monolith</vt:lpstr>
      <vt:lpstr>Decomposing Frontend Monolith: Journey</vt:lpstr>
      <vt:lpstr>Decomposing Frontend Monolith</vt:lpstr>
      <vt:lpstr>Build Time: FRONT END</vt:lpstr>
      <vt:lpstr>Build Time: SERVER END</vt:lpstr>
      <vt:lpstr>Run Time: SERVER END</vt:lpstr>
      <vt:lpstr>Run Time: FRONT END</vt:lpstr>
      <vt:lpstr>Decomposing Frontend Monolith</vt:lpstr>
      <vt:lpstr>Event-driven Patterns</vt:lpstr>
      <vt:lpstr>Event Notification</vt:lpstr>
      <vt:lpstr>Event Notification (continued)</vt:lpstr>
      <vt:lpstr>Event Notification (continued)</vt:lpstr>
      <vt:lpstr>CQRS</vt:lpstr>
      <vt:lpstr>Q&amp;A</vt:lpstr>
      <vt:lpstr>Summary</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Weber</dc:creator>
  <cp:lastModifiedBy>Archana Ananthanarayan</cp:lastModifiedBy>
  <cp:revision>1024</cp:revision>
  <cp:lastPrinted>2017-10-24T19:02:10Z</cp:lastPrinted>
  <dcterms:created xsi:type="dcterms:W3CDTF">2017-10-15T17:28:19Z</dcterms:created>
  <dcterms:modified xsi:type="dcterms:W3CDTF">2020-02-17T10:29:49Z</dcterms:modified>
</cp:coreProperties>
</file>